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6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95479-A28C-5AA3-DB9C-BFDCB742C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1A6EA5-00D0-48C7-BBFF-FDC2313FF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232D7-511A-6B00-CBF9-59D3D113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AD5-C8C6-40E1-8EB2-D2D21B18C4B0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72175-6ADA-872B-E268-160D1BB20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5DC00-BF01-49E3-D70D-8C3D81F6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9177-29BA-41F9-A477-2558E740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1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3270-765E-6B18-059D-68D37C16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B1E677-3824-8991-42E3-1921ED3D0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BB1EA-E7CD-6C96-C610-23A61BEA2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AD5-C8C6-40E1-8EB2-D2D21B18C4B0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6D2D6-0247-D2FF-4228-5394ACE0D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B683-8262-14D6-4494-5673B8831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9177-29BA-41F9-A477-2558E740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0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BEC64B-F030-49C4-1A3C-924D7579F2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73A1F-6C47-AE48-30F1-750FD2113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C166B-D568-7102-5980-A7929B92D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AD5-C8C6-40E1-8EB2-D2D21B18C4B0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B8CBF-81F3-5B57-A834-F5A2BDFD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B1126-D393-8D13-6324-EBD8C279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9177-29BA-41F9-A477-2558E740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9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12644-4EFC-DFEE-58C2-A644BE64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E140F-4B9B-D4B3-A338-F02682DA9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645D6-D4AA-39EB-4DDB-B3E5B5C5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AD5-C8C6-40E1-8EB2-D2D21B18C4B0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64504-9DC3-8718-41F5-11D8469B6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3DC22-4339-C875-C71E-6022F2C20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9177-29BA-41F9-A477-2558E740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5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F0F2D-1BC5-B514-56C2-669152B16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E5D87-2283-B6E6-AD9C-35B4A7906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BF429-219F-2489-78AF-B71F9ACCA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AD5-C8C6-40E1-8EB2-D2D21B18C4B0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E48A7-8016-5F59-BF04-616AB853D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0304A-7357-EB59-4606-44999057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9177-29BA-41F9-A477-2558E740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4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1A1F-D7F4-CAAC-5CCD-1186821FA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700A7-F592-30CF-68A1-9549EBE72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DC9BE-18D1-137F-AE42-3226AB416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2EB5B-3F53-9CD9-2DB2-4E6881E92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AD5-C8C6-40E1-8EB2-D2D21B18C4B0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D5F0E-13BD-B3F6-E8BA-81CFB29A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8ABB3-1182-6A63-7B6B-B3115EB38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9177-29BA-41F9-A477-2558E740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2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FD89C-CF6C-94B0-0EAD-306DB3497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86B8B-984B-304E-9BED-C3A70A3C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B2881-0931-7602-5A1A-874BC8BFC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F22A5E-951E-3C8C-7007-771F03D8A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C3A32C-9020-5C25-09FE-5B5FF5382A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036FE-5759-0138-4720-3BD1D702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AD5-C8C6-40E1-8EB2-D2D21B18C4B0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A49639-96BC-C6BE-631B-8121FCDBE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B1CDEC-4BD3-9F20-6FF5-811E702F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9177-29BA-41F9-A477-2558E740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F4F9-1B7C-BCD7-FBBB-4818B16DF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AF9F5-79B6-3C37-BAEE-35B7408CC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AD5-C8C6-40E1-8EB2-D2D21B18C4B0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F6CA3-BCE2-505A-3DEA-E0E8F793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CA11A-2291-BD29-585A-254DB9AA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9177-29BA-41F9-A477-2558E740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5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BEEA94-9067-61E5-9EED-4535AC8B5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AD5-C8C6-40E1-8EB2-D2D21B18C4B0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6BC839-C977-3E46-E088-5EA163FBE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7EB88-B42F-29C7-602E-CE7695DC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9177-29BA-41F9-A477-2558E740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6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EF2AD-0E88-5932-059A-EAF6B8ADB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86E4F-1C2B-9241-3F21-03945D30A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F8238-477D-50CC-E989-1BF6E27D7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90C8D-CC9D-878A-1D61-57D9D607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AD5-C8C6-40E1-8EB2-D2D21B18C4B0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6D9C2-6965-4F5D-9E6D-FCDC844D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F9663-0604-DCDA-B906-77B26B1DA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9177-29BA-41F9-A477-2558E740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BBEA3-B6EE-A29C-66D0-1E50B7CD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D79A8F-7C89-FA11-FDF0-9D418828D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52CBE-C78A-4E94-3E30-6924D4837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1AEAC-3AE0-C9C6-1D47-9718FB07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AD5-C8C6-40E1-8EB2-D2D21B18C4B0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82EE7-F077-6593-7B14-A7E57CB7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F9757-C3F2-3A5D-C596-CE738A4A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9177-29BA-41F9-A477-2558E740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8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EC368F-B0C0-6AB3-7DD4-78683A8B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1381C-A683-A58F-D20C-54E58A2C2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223B6-1666-5716-C0F9-7ACA5BAD1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D4AD5-C8C6-40E1-8EB2-D2D21B18C4B0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0C2B0-2EDB-3442-816A-6EC6FF6AA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9A821-1D12-6594-CE92-6069DAECC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49177-29BA-41F9-A477-2558E740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4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86AF2E9-F4FE-2320-E44B-144B7D569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07FD9A-A8F8-CD34-2185-A2B6E77EB4F6}"/>
              </a:ext>
            </a:extLst>
          </p:cNvPr>
          <p:cNvSpPr txBox="1">
            <a:spLocks/>
          </p:cNvSpPr>
          <p:nvPr/>
        </p:nvSpPr>
        <p:spPr>
          <a:xfrm>
            <a:off x="317241" y="748174"/>
            <a:ext cx="11607281" cy="3029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>
                  <a:solidFill>
                    <a:schemeClr val="bg1"/>
                  </a:solidFill>
                </a:ln>
                <a:latin typeface="Abadi" panose="020B0604020104020204" pitchFamily="34" charset="0"/>
              </a:rPr>
              <a:t>What best explains man’s longing for…</a:t>
            </a:r>
            <a:br>
              <a:rPr lang="en-US" sz="5400" b="1" dirty="0">
                <a:ln>
                  <a:solidFill>
                    <a:schemeClr val="bg1"/>
                  </a:solidFill>
                </a:ln>
                <a:latin typeface="Abadi" panose="020B0604020104020204" pitchFamily="34" charset="0"/>
              </a:rPr>
            </a:br>
            <a:r>
              <a:rPr lang="en-US" sz="5400" b="1" dirty="0">
                <a:ln>
                  <a:solidFill>
                    <a:schemeClr val="bg1"/>
                  </a:solidFill>
                </a:ln>
                <a:latin typeface="Abadi" panose="020B0604020104020204" pitchFamily="34" charset="0"/>
              </a:rPr>
              <a:t>  	</a:t>
            </a:r>
            <a:r>
              <a:rPr lang="en-US" sz="6600" b="1" dirty="0">
                <a:ln>
                  <a:solidFill>
                    <a:schemeClr val="bg1"/>
                  </a:solidFill>
                </a:ln>
                <a:latin typeface="Abadi" panose="020B0604020104020204" pitchFamily="34" charset="0"/>
              </a:rPr>
              <a:t>justice, spirituality, </a:t>
            </a:r>
            <a:br>
              <a:rPr lang="en-US" sz="6600" b="1" dirty="0">
                <a:ln>
                  <a:solidFill>
                    <a:schemeClr val="bg1"/>
                  </a:solidFill>
                </a:ln>
                <a:latin typeface="Abadi" panose="020B0604020104020204" pitchFamily="34" charset="0"/>
              </a:rPr>
            </a:br>
            <a:r>
              <a:rPr lang="en-US" sz="6600" b="1" dirty="0">
                <a:ln>
                  <a:solidFill>
                    <a:schemeClr val="bg1"/>
                  </a:solidFill>
                </a:ln>
                <a:latin typeface="Abadi" panose="020B0604020104020204" pitchFamily="34" charset="0"/>
              </a:rPr>
              <a:t>		relationships, &amp; beauty?</a:t>
            </a:r>
            <a:endParaRPr lang="en-US" sz="7200" b="1" dirty="0">
              <a:ln>
                <a:solidFill>
                  <a:schemeClr val="bg1"/>
                </a:solidFill>
              </a:ln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8112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7A500E-E1E8-4A33-2750-3AFB5BEFA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223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82195E-9087-BB38-4B45-1B3F4D4B3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65" y="162158"/>
            <a:ext cx="5960035" cy="2648045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cs typeface="Aharoni" panose="02010803020104030203" pitchFamily="2" charset="-79"/>
              </a:rPr>
              <a:t>What was </a:t>
            </a:r>
            <a:br>
              <a:rPr lang="en-US" dirty="0">
                <a:solidFill>
                  <a:schemeClr val="bg1"/>
                </a:solidFill>
                <a:latin typeface="Candara" panose="020E0502030303020204" pitchFamily="34" charset="0"/>
                <a:cs typeface="Aharoni" panose="02010803020104030203" pitchFamily="2" charset="-79"/>
              </a:rPr>
            </a:br>
            <a:r>
              <a:rPr lang="en-US" b="1" dirty="0">
                <a:solidFill>
                  <a:schemeClr val="bg1"/>
                </a:solidFill>
                <a:latin typeface="Candara" panose="020E0502030303020204" pitchFamily="34" charset="0"/>
                <a:cs typeface="Aharoni" panose="02010803020104030203" pitchFamily="2" charset="-79"/>
              </a:rPr>
              <a:t>Israel</a:t>
            </a: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cs typeface="Aharoni" panose="02010803020104030203" pitchFamily="2" charset="-79"/>
              </a:rPr>
              <a:t> hoping for?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AAD22-E7DE-1825-4B1D-DD3D90363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247" y="2916519"/>
            <a:ext cx="5449753" cy="2374252"/>
          </a:xfrm>
        </p:spPr>
        <p:txBody>
          <a:bodyPr>
            <a:normAutofit fontScale="92500"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Why the world should reconsider the God of Israel and Jesus, the Shepherd &amp; Hope of Israel! 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474871-3A31-D8A7-AF54-C824A7C3F6A7}"/>
              </a:ext>
            </a:extLst>
          </p:cNvPr>
          <p:cNvSpPr/>
          <p:nvPr/>
        </p:nvSpPr>
        <p:spPr>
          <a:xfrm>
            <a:off x="6783549" y="331966"/>
            <a:ext cx="5085184" cy="4070964"/>
          </a:xfrm>
          <a:prstGeom prst="roundRect">
            <a:avLst/>
          </a:prstGeom>
          <a:solidFill>
            <a:srgbClr val="70AD47">
              <a:alpha val="9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[Gen 12:1-3]</a:t>
            </a:r>
          </a:p>
          <a:p>
            <a:pPr algn="ctr"/>
            <a:r>
              <a:rPr lang="en-US" sz="3600" dirty="0"/>
              <a:t>I have chosen Abraham, that he may command his children to keep the way of YHWH by doing </a:t>
            </a:r>
            <a:r>
              <a:rPr lang="en-US" sz="3400" i="1" dirty="0"/>
              <a:t>righteousness &amp; justice…</a:t>
            </a:r>
            <a:r>
              <a:rPr lang="en-US" sz="3400" dirty="0"/>
              <a:t> </a:t>
            </a:r>
            <a:r>
              <a:rPr lang="en-US" sz="3600" b="1" dirty="0"/>
              <a:t>Gen 18:19</a:t>
            </a:r>
          </a:p>
        </p:txBody>
      </p:sp>
    </p:spTree>
    <p:extLst>
      <p:ext uri="{BB962C8B-B14F-4D97-AF65-F5344CB8AC3E}">
        <p14:creationId xmlns:p14="http://schemas.microsoft.com/office/powerpoint/2010/main" val="2785296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map of the holy land&#10;&#10;Description automatically generated">
            <a:extLst>
              <a:ext uri="{FF2B5EF4-FFF2-40B4-BE49-F238E27FC236}">
                <a16:creationId xmlns:a16="http://schemas.microsoft.com/office/drawing/2014/main" id="{E643AF5C-4874-A45B-EDD9-E7E6166B7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4" b="1218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80C6BC4-AAE5-7E1D-D6FC-81CF5AD9F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371325"/>
            <a:ext cx="11567160" cy="99591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badi" panose="020B0604020104020204" pitchFamily="34" charset="0"/>
                <a:cs typeface="Aharoni" panose="02010803020104030203" pitchFamily="2" charset="-79"/>
              </a:rPr>
              <a:t>4 Key Promises from the God of Israel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D26F3-5B14-E173-FC3D-FB23E7FAA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368735"/>
            <a:ext cx="11567160" cy="5265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1) An Eternal Just King from David’s Lineage</a:t>
            </a:r>
          </a:p>
          <a:p>
            <a:pPr marL="0" indent="0">
              <a:buNone/>
            </a:pPr>
            <a:r>
              <a:rPr lang="en-US" sz="3200" dirty="0"/>
              <a:t>	In </a:t>
            </a:r>
            <a:r>
              <a:rPr lang="en-US" sz="3200" b="1" dirty="0"/>
              <a:t>1 Sam 8</a:t>
            </a:r>
            <a:r>
              <a:rPr lang="en-US" sz="3200" dirty="0"/>
              <a:t> God warns of injustices from kings. </a:t>
            </a:r>
            <a:br>
              <a:rPr lang="en-US" sz="3200" dirty="0"/>
            </a:br>
            <a:r>
              <a:rPr lang="en-US" sz="3200" dirty="0"/>
              <a:t>	But in </a:t>
            </a:r>
            <a:r>
              <a:rPr lang="en-US" sz="3200" b="1" dirty="0"/>
              <a:t>2 Sam 7</a:t>
            </a:r>
            <a:r>
              <a:rPr lang="en-US" sz="3200" dirty="0"/>
              <a:t> God promises an eternal royal house of David. </a:t>
            </a:r>
            <a:br>
              <a:rPr lang="en-US" sz="3200" b="1" dirty="0"/>
            </a:br>
            <a:r>
              <a:rPr lang="en-US" sz="3200" dirty="0"/>
              <a:t>	In </a:t>
            </a:r>
            <a:r>
              <a:rPr lang="en-US" sz="3200" b="1" dirty="0"/>
              <a:t>[</a:t>
            </a:r>
            <a:r>
              <a:rPr lang="en-US" sz="3200" b="1" dirty="0" err="1"/>
              <a:t>Psm</a:t>
            </a:r>
            <a:r>
              <a:rPr lang="en-US" sz="3200" b="1" dirty="0"/>
              <a:t> 89:1-4 &amp; 72:1-4]</a:t>
            </a:r>
            <a:r>
              <a:rPr lang="en-US" sz="3200" dirty="0"/>
              <a:t> we learn the king rules with Justice. </a:t>
            </a:r>
            <a:br>
              <a:rPr lang="en-US" sz="3200" dirty="0"/>
            </a:br>
            <a:r>
              <a:rPr lang="en-US" sz="3200" dirty="0"/>
              <a:t>		This is a good time to rejoice in </a:t>
            </a:r>
            <a:r>
              <a:rPr lang="en-US" sz="3200" b="1" dirty="0"/>
              <a:t>[Isa 9:6-7]</a:t>
            </a:r>
            <a:r>
              <a:rPr lang="en-US" sz="3200" dirty="0"/>
              <a:t>!</a:t>
            </a:r>
          </a:p>
          <a:p>
            <a:pPr marL="0" indent="0">
              <a:buNone/>
            </a:pPr>
            <a:r>
              <a:rPr lang="en-US" sz="4000" b="1" dirty="0"/>
              <a:t>2) The King Would Build God’s House [2 Sam 7:8-15]</a:t>
            </a:r>
          </a:p>
          <a:p>
            <a:pPr marL="0" indent="0">
              <a:buNone/>
            </a:pPr>
            <a:r>
              <a:rPr lang="en-US" sz="3200" dirty="0"/>
              <a:t>	The focus became about The Temple building. </a:t>
            </a:r>
            <a:br>
              <a:rPr lang="en-US" sz="3200" dirty="0"/>
            </a:br>
            <a:r>
              <a:rPr lang="en-US" sz="3200" dirty="0"/>
              <a:t>	No one could see in that moment what would come…</a:t>
            </a:r>
            <a:br>
              <a:rPr lang="en-US" sz="3200" dirty="0"/>
            </a:br>
            <a:r>
              <a:rPr lang="en-US" sz="3200" dirty="0"/>
              <a:t>	  in the first century a Spiritual interpretation is given. </a:t>
            </a:r>
            <a:r>
              <a:rPr lang="en-US" sz="3200" b="1" dirty="0"/>
              <a:t>John 1-2</a:t>
            </a:r>
          </a:p>
        </p:txBody>
      </p:sp>
    </p:spTree>
    <p:extLst>
      <p:ext uri="{BB962C8B-B14F-4D97-AF65-F5344CB8AC3E}">
        <p14:creationId xmlns:p14="http://schemas.microsoft.com/office/powerpoint/2010/main" val="39534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map of the holy land&#10;&#10;Description automatically generated">
            <a:extLst>
              <a:ext uri="{FF2B5EF4-FFF2-40B4-BE49-F238E27FC236}">
                <a16:creationId xmlns:a16="http://schemas.microsoft.com/office/drawing/2014/main" id="{E643AF5C-4874-A45B-EDD9-E7E6166B7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4" b="1218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80C6BC4-AAE5-7E1D-D6FC-81CF5AD9F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371325"/>
            <a:ext cx="11567160" cy="99591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badi" panose="020B0604020104020204" pitchFamily="34" charset="0"/>
                <a:cs typeface="Aharoni" panose="02010803020104030203" pitchFamily="2" charset="-79"/>
              </a:rPr>
              <a:t>4 Key Promises from the God of Israel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D26F3-5B14-E173-FC3D-FB23E7FAA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368735"/>
            <a:ext cx="11567160" cy="5265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1) An Eternal </a:t>
            </a:r>
            <a:r>
              <a:rPr lang="en-US" sz="4000" b="1" i="1" dirty="0"/>
              <a:t>Just King</a:t>
            </a:r>
            <a:r>
              <a:rPr lang="en-US" sz="4000" b="1" dirty="0"/>
              <a:t> of David’s [Isa 9:6-7]</a:t>
            </a:r>
          </a:p>
          <a:p>
            <a:pPr marL="0" indent="0">
              <a:buNone/>
            </a:pPr>
            <a:r>
              <a:rPr lang="en-US" sz="4000" b="1" dirty="0"/>
              <a:t>2) Would Build A Divine </a:t>
            </a:r>
            <a:r>
              <a:rPr lang="en-US" sz="4000" b="1" i="1" dirty="0"/>
              <a:t>Spiritual House</a:t>
            </a:r>
            <a:r>
              <a:rPr lang="en-US" sz="4000" b="1" dirty="0"/>
              <a:t> [2Sa7:8-15]</a:t>
            </a:r>
          </a:p>
          <a:p>
            <a:pPr marL="0" indent="0">
              <a:buNone/>
            </a:pPr>
            <a:r>
              <a:rPr lang="en-US" sz="4000" b="1" dirty="0"/>
              <a:t>3) There Would Be A New Law, New </a:t>
            </a:r>
            <a:r>
              <a:rPr lang="en-US" sz="4000" b="1" i="1" dirty="0"/>
              <a:t>Relationship</a:t>
            </a:r>
          </a:p>
          <a:p>
            <a:pPr marL="0" indent="0">
              <a:buNone/>
            </a:pPr>
            <a:r>
              <a:rPr lang="en-US" sz="3200" dirty="0"/>
              <a:t>	Jesus summarized The Law: Love God &amp; Love Your Fellow Man</a:t>
            </a:r>
            <a:br>
              <a:rPr lang="en-US" sz="3200" dirty="0"/>
            </a:br>
            <a:r>
              <a:rPr lang="en-US" sz="3200" dirty="0"/>
              <a:t>	The Prophets promised a New Way: </a:t>
            </a:r>
            <a:r>
              <a:rPr lang="en-US" sz="3200" b="1" dirty="0"/>
              <a:t>[</a:t>
            </a:r>
            <a:r>
              <a:rPr lang="en-US" sz="3200" b="1" dirty="0" err="1"/>
              <a:t>Jer</a:t>
            </a:r>
            <a:r>
              <a:rPr lang="en-US" sz="3200" b="1" dirty="0"/>
              <a:t> 31:31-33]</a:t>
            </a:r>
            <a:br>
              <a:rPr lang="en-US" sz="3200" b="1" dirty="0"/>
            </a:br>
            <a:r>
              <a:rPr lang="en-US" sz="3200" dirty="0"/>
              <a:t>		This Law would create a new relationship with God! </a:t>
            </a:r>
          </a:p>
          <a:p>
            <a:pPr marL="0" indent="0">
              <a:buNone/>
            </a:pPr>
            <a:r>
              <a:rPr lang="en-US" sz="4000" b="1" dirty="0"/>
              <a:t>4) A New </a:t>
            </a:r>
            <a:r>
              <a:rPr lang="en-US" sz="4000" b="1" i="1" dirty="0"/>
              <a:t>Beautiful</a:t>
            </a:r>
            <a:r>
              <a:rPr lang="en-US" sz="4000" b="1" dirty="0"/>
              <a:t> Creation (A Return to Eden)</a:t>
            </a:r>
          </a:p>
          <a:p>
            <a:pPr marL="0" indent="0">
              <a:buNone/>
            </a:pPr>
            <a:r>
              <a:rPr lang="en-US" sz="3200" dirty="0"/>
              <a:t>	The Lion lays with the Lamb, ALL are in harmony. </a:t>
            </a:r>
            <a:r>
              <a:rPr lang="en-US" sz="3200" b="1" dirty="0"/>
              <a:t>(Isa 2, 11)</a:t>
            </a:r>
            <a:br>
              <a:rPr lang="en-US" sz="3200" dirty="0"/>
            </a:br>
            <a:r>
              <a:rPr lang="en-US" sz="3200" dirty="0"/>
              <a:t>	God invites us to experience His JOY </a:t>
            </a:r>
            <a:r>
              <a:rPr lang="en-US" sz="3200" b="1" dirty="0"/>
              <a:t>[Isa 55:1-9, 12-13]</a:t>
            </a:r>
          </a:p>
        </p:txBody>
      </p:sp>
    </p:spTree>
    <p:extLst>
      <p:ext uri="{BB962C8B-B14F-4D97-AF65-F5344CB8AC3E}">
        <p14:creationId xmlns:p14="http://schemas.microsoft.com/office/powerpoint/2010/main" val="21518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map of the holy land&#10;&#10;Description automatically generated">
            <a:extLst>
              <a:ext uri="{FF2B5EF4-FFF2-40B4-BE49-F238E27FC236}">
                <a16:creationId xmlns:a16="http://schemas.microsoft.com/office/drawing/2014/main" id="{E643AF5C-4874-A45B-EDD9-E7E6166B7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4" b="1218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80C6BC4-AAE5-7E1D-D6FC-81CF5AD9F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371325"/>
            <a:ext cx="11567160" cy="99591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badi" panose="020B0604020104020204" pitchFamily="34" charset="0"/>
                <a:cs typeface="Aharoni" panose="02010803020104030203" pitchFamily="2" charset="-79"/>
              </a:rPr>
              <a:t>4 Key Promises from the God of Israel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D26F3-5B14-E173-FC3D-FB23E7FAA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368735"/>
            <a:ext cx="11567160" cy="5265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1) An Eternal </a:t>
            </a:r>
            <a:r>
              <a:rPr lang="en-US" sz="3600" b="1" i="1" dirty="0">
                <a:solidFill>
                  <a:schemeClr val="bg1">
                    <a:lumMod val="65000"/>
                  </a:schemeClr>
                </a:solidFill>
              </a:rPr>
              <a:t>Just King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of David’s [Isa 9:6-7]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2) Would Build A Divine </a:t>
            </a:r>
            <a:r>
              <a:rPr lang="en-US" sz="3600" b="1" i="1" dirty="0">
                <a:solidFill>
                  <a:schemeClr val="bg1">
                    <a:lumMod val="65000"/>
                  </a:schemeClr>
                </a:solidFill>
              </a:rPr>
              <a:t>Spiritual House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[2Sa7:8-15]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3) There Would Be A New Law, New </a:t>
            </a:r>
            <a:r>
              <a:rPr lang="en-US" sz="3600" b="1" i="1" dirty="0">
                <a:solidFill>
                  <a:schemeClr val="bg1">
                    <a:lumMod val="65000"/>
                  </a:schemeClr>
                </a:solidFill>
              </a:rPr>
              <a:t>Relationship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4) A New </a:t>
            </a:r>
            <a:r>
              <a:rPr lang="en-US" sz="3600" b="1" i="1" dirty="0">
                <a:solidFill>
                  <a:schemeClr val="bg1">
                    <a:lumMod val="65000"/>
                  </a:schemeClr>
                </a:solidFill>
              </a:rPr>
              <a:t>Beautiful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Creation (A Return to Eden)</a:t>
            </a:r>
          </a:p>
          <a:p>
            <a:pPr marL="0" indent="0">
              <a:buNone/>
            </a:pPr>
            <a:r>
              <a:rPr lang="en-US" sz="4000" b="1" i="1" dirty="0"/>
              <a:t>The Gospel of Isaiah:</a:t>
            </a:r>
            <a:r>
              <a:rPr lang="en-US" sz="3600" dirty="0"/>
              <a:t> From the cradle to the cross…</a:t>
            </a:r>
            <a:br>
              <a:rPr lang="en-US" sz="4000" dirty="0"/>
            </a:br>
            <a:r>
              <a:rPr lang="en-US" sz="3600" dirty="0"/>
              <a:t>	God’s Servant fulfills the hopes of man! </a:t>
            </a:r>
            <a:r>
              <a:rPr lang="en-US" sz="3600" b="1" dirty="0"/>
              <a:t>[Isa 53:10-12]</a:t>
            </a:r>
            <a:br>
              <a:rPr lang="en-US" sz="3600" dirty="0"/>
            </a:br>
            <a:r>
              <a:rPr lang="en-US" sz="3600" dirty="0"/>
              <a:t>	Why else would the world </a:t>
            </a:r>
            <a:r>
              <a:rPr lang="en-US" sz="3600"/>
              <a:t>turn its </a:t>
            </a:r>
            <a:r>
              <a:rPr lang="en-US" sz="3600" dirty="0"/>
              <a:t>gaze on such a King? </a:t>
            </a:r>
            <a:br>
              <a:rPr lang="en-US" sz="3600" dirty="0"/>
            </a:br>
            <a:r>
              <a:rPr lang="en-US" sz="3600" i="1" dirty="0"/>
              <a:t>		Born that men no more may die! </a:t>
            </a:r>
            <a:br>
              <a:rPr lang="en-US" sz="3600" i="1" dirty="0"/>
            </a:br>
            <a:r>
              <a:rPr lang="en-US" sz="3600" i="1" dirty="0"/>
              <a:t>		Born to raise the sons of earth! </a:t>
            </a:r>
          </a:p>
        </p:txBody>
      </p:sp>
    </p:spTree>
    <p:extLst>
      <p:ext uri="{BB962C8B-B14F-4D97-AF65-F5344CB8AC3E}">
        <p14:creationId xmlns:p14="http://schemas.microsoft.com/office/powerpoint/2010/main" val="306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448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Abadi</vt:lpstr>
      <vt:lpstr>Arial</vt:lpstr>
      <vt:lpstr>Calibri</vt:lpstr>
      <vt:lpstr>Calibri Light</vt:lpstr>
      <vt:lpstr>Candara</vt:lpstr>
      <vt:lpstr>Office Theme</vt:lpstr>
      <vt:lpstr>PowerPoint Presentation</vt:lpstr>
      <vt:lpstr>What was  Israel hoping for? </vt:lpstr>
      <vt:lpstr>4 Key Promises from the God of Israel</vt:lpstr>
      <vt:lpstr>4 Key Promises from the God of Israel</vt:lpstr>
      <vt:lpstr>4 Key Promises from the God of Israel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Coulter Wickerham</dc:creator>
  <cp:lastModifiedBy>Jim Lees</cp:lastModifiedBy>
  <cp:revision>8</cp:revision>
  <dcterms:created xsi:type="dcterms:W3CDTF">2023-12-23T03:32:49Z</dcterms:created>
  <dcterms:modified xsi:type="dcterms:W3CDTF">2023-12-23T14:45:13Z</dcterms:modified>
</cp:coreProperties>
</file>