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605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88957-CC1B-5937-5D4E-0C4A1EFCD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A7A9B-1E1B-6F19-74BA-0218E9B77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47DA9-B0ED-E20C-8784-C984F7493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7D918-4909-3C97-BA30-CD94B507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FED5E-8B25-4B2B-D619-06D3F7D4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5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B92B2-D77F-4AEA-DF52-D9EE4CA8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D5D40-692F-E07D-2703-EBA96A048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F641D-F6C7-C840-5F9E-4CFC36F0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A00E1-4D71-546C-DAB6-96DEC0A7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4C29D-0998-FBE3-7120-52BB8C2D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4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903D3E-3137-BC2B-94C9-B01B0F927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8138EC-A35B-CB6F-DB80-EDB54788A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CA75-5440-3FCA-A7E0-BBA430EC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9675A-2A44-F8E2-0DCC-BD04BCC0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79336-0655-8EE7-4AB1-0535108B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8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08F7-6A67-B093-63AC-10591FBE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0EF70-B162-D834-F6E9-9B2019B99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9F027-AEAE-D850-758F-1C0D1BC7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CF730-0947-DB2A-56E0-870BD3DE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44321-A5CF-48FB-672F-5996496A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6F55D-9659-213A-A62A-38DC4631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45173-9A2B-B947-C80F-6EAE757B5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C1056-F2AB-1B10-730A-D3CDDB18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31695-46C8-D1FD-248A-BDFDA1E4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5EE65-EED2-E425-17C0-4863F151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F192-98CA-47E1-D055-B0C678D6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D1257-C1D3-D395-EE1C-0D26C4F53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9306F-2CD3-32A6-AC44-CAE4A04C3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ED868-7E94-32B4-CF34-DA8F7A789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5C5C3-0339-56B6-F4B2-8905A2C3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40977-6772-001C-FF14-27C41E10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6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80D3F-2C84-C63A-1A92-721B8D61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67328-D8F5-896B-E9DD-CC87F58F2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D190F-3013-D992-A13B-A8CEB02A8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62E195-8772-FD4C-DA9E-4D6C6C313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4186E2-679C-927B-565F-5485C6DE3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90975-0943-6054-F7F8-31F82635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16DDB2-6A10-AA96-13ED-2D4AA596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34D5AF-BC33-43A3-D45B-1CB2EC04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A70D3-CD48-307A-EF5D-D7725DE8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678A9-786E-A454-C7B8-FE4B5B7C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F4CB2-A694-DBDE-D4F6-D4062563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5C18D-B873-E2D7-1F35-9A1291DD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1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D10A9-DFAB-EF62-D47F-DC97B0D5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EE25C-5062-33AB-C64F-1E85AE890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DD03E-DED3-F098-F5DE-3F1892C2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6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74B7-FB1A-9AF7-B226-4677B8D28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83147-7695-25C3-F9D1-5FC44769B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439AA-AFE4-A9A7-C751-AD96BF54F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DD858-92BF-9F33-C451-9052BFE3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AE445-B9FF-0015-F6E2-BD402EA29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527EB-4A46-6570-7F27-0BA73908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4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F50B-068B-F425-0702-A3F42EDE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A8323-5433-32F4-38E9-6E6E6440E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A7356-8632-B1CA-0F83-887E58906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E6897-EF16-8C6E-011F-689231B1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8BFB2-C35B-FBCD-17F2-67F33F56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3ADFC-4726-449F-7C85-674F6A31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3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F9A60-ACB4-37F2-CCF6-4A2CD9238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552F2-0014-03B1-9088-6E52D6738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757A4-3236-9DD1-6252-E4E934AD2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4D5A-D20F-4222-B0A3-2A47E8B47D75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77C25-8DCD-66D1-E9DA-803F6759C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AF6F4-0903-70B8-D307-A6A4F5A2E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48F80-63B2-4CC3-9C81-D01E5F51D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0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DADD09-9CC8-4215-F79D-A139018ED303}"/>
              </a:ext>
            </a:extLst>
          </p:cNvPr>
          <p:cNvSpPr/>
          <p:nvPr/>
        </p:nvSpPr>
        <p:spPr>
          <a:xfrm>
            <a:off x="2139179" y="3744229"/>
            <a:ext cx="8327300" cy="1016436"/>
          </a:xfrm>
          <a:prstGeom prst="rect">
            <a:avLst/>
          </a:prstGeom>
          <a:solidFill>
            <a:srgbClr val="FFD9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7 Reminders &amp; Reflections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7A7158-5460-CD32-7A7A-1C580748A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825069"/>
            <a:ext cx="7182297" cy="1603931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anchor="ctr">
            <a:noAutofit/>
          </a:bodyPr>
          <a:lstStyle/>
          <a:p>
            <a:pPr algn="ctr"/>
            <a:r>
              <a:rPr lang="en-US" sz="21500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68232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A7158-5460-CD32-7A7A-1C580748A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7917" y="4689088"/>
            <a:ext cx="5396166" cy="1603931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anchor="ctr">
            <a:noAutofit/>
          </a:bodyPr>
          <a:lstStyle/>
          <a:p>
            <a:pPr algn="ctr"/>
            <a:r>
              <a:rPr lang="en-US" sz="17900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2023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9E9205-612E-B863-820A-DCAF3AEF4308}"/>
              </a:ext>
            </a:extLst>
          </p:cNvPr>
          <p:cNvSpPr/>
          <p:nvPr/>
        </p:nvSpPr>
        <p:spPr>
          <a:xfrm>
            <a:off x="0" y="6240682"/>
            <a:ext cx="12192000" cy="617317"/>
          </a:xfrm>
          <a:prstGeom prst="rect">
            <a:avLst/>
          </a:prstGeom>
          <a:solidFill>
            <a:srgbClr val="FFD9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7 Reminders &amp; Reflections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4D9DB8-85EA-92CA-A811-BC550A70DBAD}"/>
              </a:ext>
            </a:extLst>
          </p:cNvPr>
          <p:cNvSpPr txBox="1"/>
          <p:nvPr/>
        </p:nvSpPr>
        <p:spPr>
          <a:xfrm>
            <a:off x="143693" y="250366"/>
            <a:ext cx="119481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D966"/>
                </a:solidFill>
              </a:rPr>
              <a:t>1) The 7 Churches of Asia in Revelation are a BLESSING</a:t>
            </a:r>
          </a:p>
          <a:p>
            <a:r>
              <a:rPr lang="en-US" sz="4000" b="1" dirty="0">
                <a:solidFill>
                  <a:srgbClr val="FFD966"/>
                </a:solidFill>
              </a:rPr>
              <a:t>2) Recall the many lessons of the struggles at Ephesus</a:t>
            </a:r>
          </a:p>
          <a:p>
            <a:r>
              <a:rPr lang="en-US" sz="4000" b="1" dirty="0">
                <a:solidFill>
                  <a:srgbClr val="FFD966"/>
                </a:solidFill>
              </a:rPr>
              <a:t>3) Jesus defined our doctrinal priorities [Mk 12:28-34]</a:t>
            </a:r>
          </a:p>
          <a:p>
            <a:r>
              <a:rPr lang="en-US" sz="4000" b="1" dirty="0">
                <a:solidFill>
                  <a:srgbClr val="FFD966"/>
                </a:solidFill>
              </a:rPr>
              <a:t>4) There is a context to defending the faith [1Pt 3:8-17]</a:t>
            </a:r>
          </a:p>
          <a:p>
            <a:r>
              <a:rPr lang="en-US" sz="4000" b="1" dirty="0">
                <a:solidFill>
                  <a:srgbClr val="FFD966"/>
                </a:solidFill>
              </a:rPr>
              <a:t>5) Keep growing &amp; utilizing skills: +17x guest speakers</a:t>
            </a:r>
          </a:p>
          <a:p>
            <a:r>
              <a:rPr lang="en-US" sz="4000" b="1" dirty="0">
                <a:solidFill>
                  <a:srgbClr val="FFD966"/>
                </a:solidFill>
              </a:rPr>
              <a:t>6) OT &amp; NT texts are needed [2 Ti 3:14-17; 1 Ti 4:6-16]</a:t>
            </a:r>
          </a:p>
          <a:p>
            <a:r>
              <a:rPr lang="en-US" sz="4000" b="1" dirty="0">
                <a:solidFill>
                  <a:srgbClr val="FFD966"/>
                </a:solidFill>
              </a:rPr>
              <a:t>7) Godly Conversation requires listening</a:t>
            </a:r>
            <a:r>
              <a:rPr lang="en-US" sz="3800" b="1" dirty="0">
                <a:solidFill>
                  <a:srgbClr val="FFD966"/>
                </a:solidFill>
              </a:rPr>
              <a:t> [Pr18:13,15,17]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0C8821ED-4908-40BA-7170-FE50A1F344A2}"/>
              </a:ext>
            </a:extLst>
          </p:cNvPr>
          <p:cNvSpPr/>
          <p:nvPr/>
        </p:nvSpPr>
        <p:spPr>
          <a:xfrm>
            <a:off x="2211779" y="2247191"/>
            <a:ext cx="7877299" cy="3332445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/>
              <a:t>The eyes of the LORD your God </a:t>
            </a:r>
            <a:br>
              <a:rPr lang="en-US" sz="4400" i="1" dirty="0"/>
            </a:br>
            <a:r>
              <a:rPr lang="en-US" sz="4400" i="1" dirty="0"/>
              <a:t>are always upon (you), </a:t>
            </a:r>
            <a:br>
              <a:rPr lang="en-US" sz="4400" i="1" dirty="0"/>
            </a:br>
            <a:r>
              <a:rPr lang="en-US" sz="4400" i="1" dirty="0"/>
              <a:t>from the beginning of the year </a:t>
            </a:r>
            <a:br>
              <a:rPr lang="en-US" sz="4400" i="1" dirty="0"/>
            </a:br>
            <a:r>
              <a:rPr lang="en-US" sz="4400" i="1" dirty="0"/>
              <a:t>to the end of the year. </a:t>
            </a:r>
          </a:p>
          <a:p>
            <a:pPr algn="ctr"/>
            <a:r>
              <a:rPr lang="en-US" sz="4000" b="1" dirty="0"/>
              <a:t>-</a:t>
            </a:r>
            <a:r>
              <a:rPr lang="en-US" sz="4000" b="1" dirty="0" err="1"/>
              <a:t>Deut</a:t>
            </a:r>
            <a:r>
              <a:rPr lang="en-US" sz="4000" b="1" dirty="0"/>
              <a:t> 11:12</a:t>
            </a:r>
          </a:p>
        </p:txBody>
      </p:sp>
    </p:spTree>
    <p:extLst>
      <p:ext uri="{BB962C8B-B14F-4D97-AF65-F5344CB8AC3E}">
        <p14:creationId xmlns:p14="http://schemas.microsoft.com/office/powerpoint/2010/main" val="11359896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00182 -0.3006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128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Office Theme</vt:lpstr>
      <vt:lpstr>2023</vt:lpstr>
      <vt:lpstr>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</dc:title>
  <dc:creator>Coulter Wickerham</dc:creator>
  <cp:lastModifiedBy>Coulter Wickerham</cp:lastModifiedBy>
  <cp:revision>3</cp:revision>
  <dcterms:created xsi:type="dcterms:W3CDTF">2024-01-06T18:32:24Z</dcterms:created>
  <dcterms:modified xsi:type="dcterms:W3CDTF">2024-01-07T06:48:33Z</dcterms:modified>
</cp:coreProperties>
</file>