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8" r:id="rId3"/>
    <p:sldId id="256" r:id="rId4"/>
    <p:sldId id="257" r:id="rId5"/>
    <p:sldId id="259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0A020C-4277-CC74-7F2D-8ED8E282FA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31CD38-E2C7-D462-D3C7-A293D4A309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E94CFE-075D-43F2-4651-B3C1702C6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40F51-E4DC-4495-89EE-D70D1AF3AE0E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A90887-A717-4196-7539-659993F3FC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7D3704-CF72-F8A4-77B9-B2F59AAC3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B2A61-D087-45D6-A23E-DA0683DC4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679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962458-AE8A-C920-69F1-00C8DDB65C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3C03A5-3701-42E9-8F1F-D8AC130CE8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FBACD2-AA2B-3C8C-3E1B-7A0915B93E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40F51-E4DC-4495-89EE-D70D1AF3AE0E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B9103C-8355-805B-96A4-658525BC1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A99D5D-1479-41B0-F9CE-553F5A6A5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B2A61-D087-45D6-A23E-DA0683DC4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200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4D1CE76-1C99-4569-8136-148C2E36AC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9455C2-AF01-EF08-57F7-A5666E80C1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18C026-E372-8D18-B028-B4F6469521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40F51-E4DC-4495-89EE-D70D1AF3AE0E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9CEC9F-4A73-EA94-D134-1472E1EA2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A7E288-36A5-3D59-CC4C-7C6CC45E4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B2A61-D087-45D6-A23E-DA0683DC4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3284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828EAF-7767-79F7-86D6-80AA89D9A6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A74C6F-8877-E770-8B47-A0CABBF1A9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9B8D4F-523F-90C9-DCEE-441BB38EE8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E371D-C4ED-44DA-AA87-D890A98CD42B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E1A431-ED5E-6A86-8F21-C3EACCE63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599C28-592F-6740-6B92-F53517B34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BC93B-B334-4092-B80C-CF21E55D7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2461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DEC7A2-A16E-1511-8A9D-DF7B3B65F0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0D1FD8-4D67-1B7E-7B30-604B1546C6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D9590B-8EE0-F7D3-AF2B-B2B85D0B31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E371D-C4ED-44DA-AA87-D890A98CD42B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8D6D2F-6D12-E70A-6AC0-F6E57D8DC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A4E09C-BBA7-09BB-04F3-04B0D2471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BC93B-B334-4092-B80C-CF21E55D7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3999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7D6152-1866-0FC2-7DA9-69957BA19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44ED72-76A4-D740-95E1-3FFB186616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0F39E5-D016-53CE-8F75-222EB102F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E371D-C4ED-44DA-AA87-D890A98CD42B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8641D6-EC79-8631-5880-864D6BFF7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006471-D6B7-D15B-63BC-07987B0A1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BC93B-B334-4092-B80C-CF21E55D7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9269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7B68E7-5C71-67D7-C585-32B786751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C8FCEB-E4DA-DA3E-458E-B4EA35BEDA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073BC4-B333-094B-DB39-EA483269A1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B99467-F559-9D8B-D51D-EDACAC6480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E371D-C4ED-44DA-AA87-D890A98CD42B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F836B7-5903-C969-5FC1-F702AA41EE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2782AE-C6C4-E6B1-703E-97C3AB767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BC93B-B334-4092-B80C-CF21E55D7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9095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5D373C-6D80-B811-CCB7-7862D141A1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93BE4D-B23B-9740-6656-51FBB799F2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1497E2-7B29-8E93-76A6-A558DAF7DA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78CD67A-8FD0-EE03-B52E-74B47E7BA6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8F752AC-494D-B7FA-B8FC-DADEB1F7EE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382DBB5-5E11-8C8E-D480-9032EBA4FF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E371D-C4ED-44DA-AA87-D890A98CD42B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53B4166-73C2-3C48-50A6-145ED08C9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8589AD4-C5E7-CCB2-F8EE-ED25C1AB7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BC93B-B334-4092-B80C-CF21E55D7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6830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21982-B1A3-9D95-688C-27146DEAF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15122B6-B3D5-B90E-5615-6D3E47DA5C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E371D-C4ED-44DA-AA87-D890A98CD42B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A19B9B-A979-6455-D87B-FDD96251A3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248411-1D9D-916B-CD13-DE6AE1554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BC93B-B334-4092-B80C-CF21E55D7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5725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64347F1-9467-71CD-E63E-45FA38F479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E371D-C4ED-44DA-AA87-D890A98CD42B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630655-51A7-1E8F-A7DC-ACA03B1AD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F7258A-B8DA-E342-931E-F27D27641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BC93B-B334-4092-B80C-CF21E55D7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8729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01D3AC-91E4-E66E-85AD-5194A970B1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D31933-C66C-4C5E-CD07-9CE7AA572E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211760-FA3B-FB42-6C88-D9672CD469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7683A7-A892-BDC6-D0F5-B8E933B8FE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E371D-C4ED-44DA-AA87-D890A98CD42B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5976EB-A247-019A-61EF-90BE055ED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5CEB36-AFC9-1087-32AE-2897B358C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BC93B-B334-4092-B80C-CF21E55D7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309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597B5B-1550-55BA-2573-5D7E17E850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720C07-4247-2BDA-5D31-4088AC2709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E159D5-3EB2-F16A-EE2C-E5A4F56A3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40F51-E4DC-4495-89EE-D70D1AF3AE0E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EDB2A6-0365-1995-EAD8-0E5679B96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640569-FA36-5F7B-ABF2-BB3637BF6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B2A61-D087-45D6-A23E-DA0683DC4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2697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3FCB5F-2B21-A069-DDBB-BC54D58502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F668A0E-73DA-9DFA-39F9-877028F465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D04C81-11B1-728F-FE4F-1253029472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0459D6-CDE0-5E9C-B624-86EA0B166D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E371D-C4ED-44DA-AA87-D890A98CD42B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E05B1B-C9C5-A1CD-3902-0A3D072970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D33DA-DA25-6570-085D-16FD04360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BC93B-B334-4092-B80C-CF21E55D7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9470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47AD40-63F4-9C53-8976-9096B9A85C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A98F2A-7EBB-4933-CB11-8A644034A7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1B4ACE-F1A9-9C39-59D6-AD9FFE87F6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E371D-C4ED-44DA-AA87-D890A98CD42B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ADA7E0-7BC9-A541-6C02-22A40C537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006987-2AE6-AB38-FE99-63312396D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BC93B-B334-4092-B80C-CF21E55D7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933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86D68A1-B47D-1019-F456-59D241D9AC2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3F184C-02C3-D9F7-944C-B5D9C6FBD7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F0EA3C-CE9C-5CA7-D08B-EAAE978239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E371D-C4ED-44DA-AA87-D890A98CD42B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6583AC-F776-FAAC-D953-41A761402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23BCB6-5156-EFE2-CDB6-66FB1111D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BC93B-B334-4092-B80C-CF21E55D7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810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F27C22-12AC-F6F6-0400-B49DF3795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C933B4-AAE6-24E0-FEB6-72C881C328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2F8FD4-9C91-9237-8584-BA8D86FB1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40F51-E4DC-4495-89EE-D70D1AF3AE0E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540520-7802-1474-7337-917D10305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04E2D2-F347-EC80-CE75-721B8FB7C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B2A61-D087-45D6-A23E-DA0683DC4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218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87149-DB93-AD32-FB4E-D2E2F55C4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446A8C-5F6B-3E10-AB97-57E73D79FD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D1B94E-EE38-843B-4E91-6C70B5659C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2C1FA2-B1D9-0BFF-BD0B-C78824C6B0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40F51-E4DC-4495-89EE-D70D1AF3AE0E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C56567-C430-1CD4-03DE-FEC2E04D5C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C8DCDB-7442-9B25-3C12-86B98718B3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B2A61-D087-45D6-A23E-DA0683DC4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7231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A88A7C-3DB1-06C8-F290-8AC098FA9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D52E90-2D28-3B4B-108D-93378C2CAD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F1C48E-E117-5974-2EE2-2A168B393B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01E40B-DBA4-ACB9-7BF4-C5DBB5A796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8A74C9-1862-4E3C-0589-DFF9E7CAAC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B496FA4-3588-F543-DBA8-29157BF767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40F51-E4DC-4495-89EE-D70D1AF3AE0E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0BA099B-DF79-4A0F-D32E-5C9F90E61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1E87103-7604-1726-CBDB-E97F9500B6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B2A61-D087-45D6-A23E-DA0683DC4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164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D78F1B-EECB-F9C4-B21F-20A42E6830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856D11-D075-32A5-87FD-2F57009CA3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40F51-E4DC-4495-89EE-D70D1AF3AE0E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C131E5-9F2F-FACD-A993-303AD111B5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128B31-795B-3F41-2C0C-375F27F2D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B2A61-D087-45D6-A23E-DA0683DC4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717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D19CEF-724E-B0BF-C65D-9FBF42C4FC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40F51-E4DC-4495-89EE-D70D1AF3AE0E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08A59D6-1E18-E74F-3B04-7379B6FF9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6462BB-525C-9DE8-B1C6-ED57D2941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B2A61-D087-45D6-A23E-DA0683DC4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714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D764CD-23B1-6CC5-6865-E7C6EFB410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8DBC59-3AFE-6E8C-9851-A67122B570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EADEAE-AD07-C612-C5AA-BCBFA7341B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1460F3-B102-CAD3-7498-5366CF9A4B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40F51-E4DC-4495-89EE-D70D1AF3AE0E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A200D8-BFC7-A429-4213-8846047F6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FF8EC3-AFB2-AB0F-80F2-657E58E00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B2A61-D087-45D6-A23E-DA0683DC4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2292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03726D-0462-F535-3A47-2C08604906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1A9B28E-6684-0912-FDE7-F92B7AB2B2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55A634-1477-B0B2-058A-56D9DF0D4F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23DAB4-790F-5EA9-BFCE-F3F70A47A3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40F51-E4DC-4495-89EE-D70D1AF3AE0E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BEA0CC-5970-68DB-08F1-DA934162D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2FB2EC-63D5-056F-3BBE-6F40B4204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B2A61-D087-45D6-A23E-DA0683DC4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4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DD12756-501E-E013-EEE8-1621C5DEA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E453F6-3AD4-9E16-B425-7A7640F44A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EAE5C2-F74D-36FE-5BE7-982DBF0EEB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FC40F51-E4DC-4495-89EE-D70D1AF3AE0E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DD07F4-5A37-9ADC-C6DA-77BBCAD640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6C7D53-B54F-F5BD-B4EC-B189278297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09B2A61-D087-45D6-A23E-DA0683DC4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606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9718131-9952-BA1B-283E-5409F2C6F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71A30B-F0A4-34EF-BE81-E830089501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FE5A36-03CE-B421-D82B-D9A3E8279E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9AE371D-C4ED-44DA-AA87-D890A98CD42B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12BB6E-D328-592D-7711-7890A4BE76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28127D-5AB5-6515-DB28-5BF9A76550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3CBC93B-B334-4092-B80C-CF21E55D7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316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standing in a field with her arms outstretched&#10;&#10;Description automatically generated">
            <a:extLst>
              <a:ext uri="{FF2B5EF4-FFF2-40B4-BE49-F238E27FC236}">
                <a16:creationId xmlns:a16="http://schemas.microsoft.com/office/drawing/2014/main" id="{7AC10DFA-A381-0D99-47F3-5377C6FB14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0361E92-B21D-008E-5F8A-B3860D36C8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68" y="4829505"/>
            <a:ext cx="12170664" cy="1973223"/>
          </a:xfrm>
        </p:spPr>
        <p:txBody>
          <a:bodyPr>
            <a:normAutofit/>
          </a:bodyPr>
          <a:lstStyle/>
          <a:p>
            <a:r>
              <a:rPr lang="en-US" sz="6600" b="1" i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Children of Light</a:t>
            </a:r>
            <a:r>
              <a:rPr lang="en-US" sz="5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en-US" sz="5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5400" b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[Eph </a:t>
            </a:r>
            <a:r>
              <a:rPr lang="en-US" sz="5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5:8-16 &amp; 1 Th 5:1-11]</a:t>
            </a:r>
            <a:endParaRPr lang="en-US" sz="66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25497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6CDCF9-1D20-135E-B9DD-C6610240D76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0CBA72-4BDB-248A-B7E6-B9B3E5E2140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F853A130-97CA-53D9-EB45-65D936D9C8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4427" cy="638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66C109C-B01B-1264-5ABF-978408AC4E1B}"/>
              </a:ext>
            </a:extLst>
          </p:cNvPr>
          <p:cNvSpPr/>
          <p:nvPr/>
        </p:nvSpPr>
        <p:spPr>
          <a:xfrm>
            <a:off x="0" y="5848350"/>
            <a:ext cx="12192000" cy="100965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i="1" dirty="0"/>
              <a:t>Children of Light</a:t>
            </a:r>
            <a:r>
              <a:rPr lang="en-US" sz="4000" dirty="0"/>
              <a:t> = Time Managers </a:t>
            </a:r>
            <a:r>
              <a:rPr lang="en-US" sz="4000" b="1" dirty="0"/>
              <a:t>Eph 5:8,16</a:t>
            </a: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0C38BFEE-4A54-A4EE-E0ED-91441557D0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0466" y="-88322"/>
            <a:ext cx="8907318" cy="623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85024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F853A130-97CA-53D9-EB45-65D936D9C8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4427" cy="638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24B1C7-F423-8B35-FC98-D3CFCEC4E3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520" y="162050"/>
            <a:ext cx="11567160" cy="56863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arenR"/>
            </a:pP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chemeClr val="accent6"/>
                </a:solidFill>
              </a:rPr>
              <a:t>Prayer: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chemeClr val="accent6"/>
                </a:solidFill>
              </a:rPr>
              <a:t> Col 4:2, 12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solidFill>
                  <a:schemeClr val="accent6"/>
                </a:solidFill>
              </a:rPr>
              <a:t> NEVER see this as unproductive! 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chemeClr val="accent6"/>
                </a:solidFill>
              </a:rPr>
              <a:t>Do the Work: 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chemeClr val="accent6"/>
                </a:solidFill>
              </a:rPr>
              <a:t>Matt 7 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solidFill>
                  <a:schemeClr val="accent6"/>
                </a:solidFill>
              </a:rPr>
              <a:t>Faith=Action 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chemeClr val="accent6"/>
                </a:solidFill>
              </a:rPr>
              <a:t>[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chemeClr val="accent6"/>
                </a:solidFill>
              </a:rPr>
              <a:t>Neh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chemeClr val="accent6"/>
                </a:solidFill>
              </a:rPr>
              <a:t> 2:1-8]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solidFill>
                  <a:schemeClr val="accent6"/>
                </a:solidFill>
              </a:rPr>
              <a:t>.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chemeClr val="accent6"/>
                </a:solidFill>
              </a:rPr>
              <a:t>Get Tools: [Eph 6:5-20]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solidFill>
                  <a:schemeClr val="accent6"/>
                </a:solidFill>
              </a:rPr>
              <a:t> Don’t justify procrastination. </a:t>
            </a:r>
            <a:br>
              <a:rPr lang="en-US" sz="3600" dirty="0">
                <a:ln>
                  <a:solidFill>
                    <a:sysClr val="windowText" lastClr="000000"/>
                  </a:solidFill>
                </a:ln>
                <a:solidFill>
                  <a:schemeClr val="accent6"/>
                </a:solidFill>
              </a:rPr>
            </a:br>
            <a:r>
              <a:rPr lang="en-US" sz="3600" dirty="0">
                <a:ln>
                  <a:solidFill>
                    <a:sysClr val="windowText" lastClr="000000"/>
                  </a:solidFill>
                </a:ln>
                <a:solidFill>
                  <a:schemeClr val="accent6"/>
                </a:solidFill>
              </a:rPr>
              <a:t>“The perfect is the enemy of the good.” 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chemeClr val="accent6"/>
                </a:solidFill>
              </a:rPr>
              <a:t>“No decision is still a decision.” [Ja 4:13-17]</a:t>
            </a:r>
            <a:b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chemeClr val="accent6"/>
                </a:solidFill>
              </a:rPr>
            </a:br>
            <a:r>
              <a:rPr lang="en-US" sz="3600" dirty="0">
                <a:ln>
                  <a:solidFill>
                    <a:sysClr val="windowText" lastClr="000000"/>
                  </a:solidFill>
                </a:ln>
                <a:solidFill>
                  <a:schemeClr val="accent6"/>
                </a:solidFill>
              </a:rPr>
              <a:t>Scripture DOESN’T teach inaction.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chemeClr val="accent6"/>
                </a:solidFill>
              </a:rPr>
              <a:t> [Matt 6:25-34]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chemeClr val="accent6"/>
                </a:solidFill>
              </a:rPr>
              <a:t>Be Patient With Interruptions Mt 19; [14:12-16]</a:t>
            </a:r>
          </a:p>
          <a:p>
            <a:pPr marL="0" indent="0">
              <a:buNone/>
            </a:pPr>
            <a:r>
              <a:rPr lang="en-US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“It is a profoundly important message... Do not put off what you have to do in your life until the times are optimal. Because they never were optimal, &amp; they never will be.”</a:t>
            </a:r>
          </a:p>
          <a:p>
            <a:pPr marL="0" indent="0" algn="r">
              <a:buNone/>
            </a:pPr>
            <a:r>
              <a:rPr lang="en-US" sz="2400" dirty="0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-D Murray on C.S. Lewis’ “Learning in War”</a:t>
            </a:r>
            <a:endParaRPr lang="en-US" sz="2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66C109C-B01B-1264-5ABF-978408AC4E1B}"/>
              </a:ext>
            </a:extLst>
          </p:cNvPr>
          <p:cNvSpPr/>
          <p:nvPr/>
        </p:nvSpPr>
        <p:spPr>
          <a:xfrm>
            <a:off x="0" y="5848350"/>
            <a:ext cx="12192000" cy="100965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Children of Light</a:t>
            </a:r>
            <a:r>
              <a:rPr lang="en-US" sz="40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Godly Productivity 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Eph 5:8,16</a:t>
            </a:r>
          </a:p>
        </p:txBody>
      </p:sp>
    </p:spTree>
    <p:extLst>
      <p:ext uri="{BB962C8B-B14F-4D97-AF65-F5344CB8AC3E}">
        <p14:creationId xmlns:p14="http://schemas.microsoft.com/office/powerpoint/2010/main" val="14433300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F853A130-97CA-53D9-EB45-65D936D9C8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4427" cy="638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24B1C7-F423-8B35-FC98-D3CFCEC4E3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520" y="149290"/>
            <a:ext cx="11567160" cy="569906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arenR"/>
            </a:pP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chemeClr val="accent6"/>
                </a:solidFill>
              </a:rPr>
              <a:t>Prayer: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chemeClr val="accent6"/>
                </a:solidFill>
              </a:rPr>
              <a:t> Col 4:2, 12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solidFill>
                  <a:schemeClr val="accent6"/>
                </a:solidFill>
              </a:rPr>
              <a:t> NEVER see this as unproductive! 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chemeClr val="accent6"/>
                </a:solidFill>
              </a:rPr>
              <a:t>Do the Work: 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chemeClr val="accent6"/>
                </a:solidFill>
              </a:rPr>
              <a:t>Matt 7 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solidFill>
                  <a:schemeClr val="accent6"/>
                </a:solidFill>
              </a:rPr>
              <a:t>Faith=Action 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chemeClr val="accent6"/>
                </a:solidFill>
              </a:rPr>
              <a:t>[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chemeClr val="accent6"/>
                </a:solidFill>
              </a:rPr>
              <a:t>Neh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chemeClr val="accent6"/>
                </a:solidFill>
              </a:rPr>
              <a:t> 2:1-8]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solidFill>
                  <a:schemeClr val="accent6"/>
                </a:solidFill>
              </a:rPr>
              <a:t>.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chemeClr val="accent6"/>
                </a:solidFill>
              </a:rPr>
              <a:t>Get Tools: [Eph 6:5-20]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solidFill>
                  <a:schemeClr val="accent6"/>
                </a:solidFill>
              </a:rPr>
              <a:t> Don’t justify procrastination. 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chemeClr val="accent6"/>
                </a:solidFill>
              </a:rPr>
              <a:t>“No decision is a decision.” [Ja4:13-17;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solidFill>
                  <a:schemeClr val="accent6"/>
                </a:solidFill>
              </a:rPr>
              <a:t> 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chemeClr val="accent6"/>
                </a:solidFill>
              </a:rPr>
              <a:t>Mt6:25-34]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chemeClr val="accent6"/>
                </a:solidFill>
              </a:rPr>
              <a:t>Be Patient With Interruptions Mt 19; [14:12-16]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chemeClr val="accent6"/>
                </a:solidFill>
              </a:rPr>
              <a:t>Get Some Sleep [Mk 4:35-41;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chemeClr val="accent6"/>
                </a:solidFill>
              </a:rPr>
              <a:t>Pr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chemeClr val="accent6"/>
                </a:solidFill>
              </a:rPr>
              <a:t> 3:19-27; Ps 127:2]</a:t>
            </a:r>
            <a:b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chemeClr val="accent6"/>
                </a:solidFill>
              </a:rPr>
            </a:b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chemeClr val="accent6"/>
                </a:solidFill>
              </a:rPr>
              <a:t>“You can’t work well if you don’t sleep well.” –A. Avila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chemeClr val="accent6"/>
                </a:solidFill>
              </a:rPr>
              <a:t>Plant Seeds [1 Cor 3:5-11, 4:1-5]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solidFill>
                  <a:schemeClr val="accent6"/>
                </a:solidFill>
              </a:rPr>
              <a:t> (May not see fruit.)</a:t>
            </a:r>
            <a:br>
              <a:rPr lang="en-US" sz="3600" dirty="0">
                <a:ln>
                  <a:solidFill>
                    <a:sysClr val="windowText" lastClr="000000"/>
                  </a:solidFill>
                </a:ln>
                <a:solidFill>
                  <a:schemeClr val="accent6"/>
                </a:solidFill>
              </a:rPr>
            </a:br>
            <a:r>
              <a:rPr lang="en-US" sz="3600" dirty="0">
                <a:ln>
                  <a:solidFill>
                    <a:sysClr val="windowText" lastClr="000000"/>
                  </a:solidFill>
                </a:ln>
                <a:solidFill>
                  <a:schemeClr val="accent6"/>
                </a:solidFill>
              </a:rPr>
              <a:t>Don’t: Compare, Condemn, or Complain 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chemeClr val="accent6"/>
                </a:solidFill>
              </a:rPr>
              <a:t>Gal 6:9-10</a:t>
            </a:r>
            <a:endParaRPr lang="en-US" sz="3600" dirty="0">
              <a:ln>
                <a:solidFill>
                  <a:sysClr val="windowText" lastClr="000000"/>
                </a:solidFill>
              </a:ln>
              <a:solidFill>
                <a:schemeClr val="accent6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66C109C-B01B-1264-5ABF-978408AC4E1B}"/>
              </a:ext>
            </a:extLst>
          </p:cNvPr>
          <p:cNvSpPr/>
          <p:nvPr/>
        </p:nvSpPr>
        <p:spPr>
          <a:xfrm>
            <a:off x="0" y="5848350"/>
            <a:ext cx="12192000" cy="100965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Children of Light</a:t>
            </a:r>
            <a:r>
              <a:rPr lang="en-US" sz="40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Godly Productivity 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Eph 5:8,16</a:t>
            </a:r>
          </a:p>
        </p:txBody>
      </p:sp>
    </p:spTree>
    <p:extLst>
      <p:ext uri="{BB962C8B-B14F-4D97-AF65-F5344CB8AC3E}">
        <p14:creationId xmlns:p14="http://schemas.microsoft.com/office/powerpoint/2010/main" val="6918012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281</Words>
  <Application>Microsoft Office PowerPoint</Application>
  <PresentationFormat>Widescreen</PresentationFormat>
  <Paragraphs>18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Aptos</vt:lpstr>
      <vt:lpstr>Aptos Display</vt:lpstr>
      <vt:lpstr>Arial</vt:lpstr>
      <vt:lpstr>Arial Narrow</vt:lpstr>
      <vt:lpstr>Office Theme</vt:lpstr>
      <vt:lpstr>1_Office Theme</vt:lpstr>
      <vt:lpstr>Children of Light  [Eph 5:8-16 &amp; 1 Th 5:1-11]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Children of Light  [Eph 5:8-16 &amp; 1 Th 5:1-11]</dc:title>
  <dc:creator>Coulter Wickerham</dc:creator>
  <cp:lastModifiedBy>Coulter Wickerham</cp:lastModifiedBy>
  <cp:revision>4</cp:revision>
  <dcterms:created xsi:type="dcterms:W3CDTF">2024-03-21T19:01:41Z</dcterms:created>
  <dcterms:modified xsi:type="dcterms:W3CDTF">2024-03-21T20:00:41Z</dcterms:modified>
</cp:coreProperties>
</file>