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06" y="38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7694F3-7034-1855-A261-C36E3EBF52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41ACC7-FFA1-A66D-2FAA-9005D09AE4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1A844C-1352-AD2E-AC64-320D5A8739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F83AD-D4C6-45BF-B8DA-0455A46D4224}" type="datetimeFigureOut">
              <a:rPr lang="en-US" smtClean="0"/>
              <a:t>4/19/2024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9CFC1D-228F-58B5-71E8-17D521694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B36B90-E2F4-FDC2-3E43-21A712EC0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F16B0-7BAC-4292-BA98-50B33E62C7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836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74D4F0-4189-A1B6-0A44-4A51B6FDE2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A49EDFC-35D2-B9C2-DF34-497B59404A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F91423-7805-65EB-FBD4-A849EA249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F83AD-D4C6-45BF-B8DA-0455A46D4224}" type="datetimeFigureOut">
              <a:rPr lang="en-US" smtClean="0"/>
              <a:t>4/19/2024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DA1469-735C-D8C8-0CD6-5018DBEB6E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F0EE9A-35C6-36BF-176F-AECC1C40D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F16B0-7BAC-4292-BA98-50B33E62C7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151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FE316E6-CC73-C1CB-37B1-C7B77F3180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25B300-FCDD-66EB-CF15-C0E9B8FC1D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037C0D-A2CA-09E2-566B-D846ABAE0B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F83AD-D4C6-45BF-B8DA-0455A46D4224}" type="datetimeFigureOut">
              <a:rPr lang="en-US" smtClean="0"/>
              <a:t>4/19/2024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A7E022-CDE3-4B77-1BC6-4CA0D2876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65520E-00E4-F15B-303B-6CBDCE7BE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F16B0-7BAC-4292-BA98-50B33E62C7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47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83B43D-7544-71CE-E29A-35536B836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FA55CF-35D5-1DF5-FF8C-A3A27EED29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22AA12-61EF-7C74-AC09-F3DE4AAE40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F83AD-D4C6-45BF-B8DA-0455A46D4224}" type="datetimeFigureOut">
              <a:rPr lang="en-US" smtClean="0"/>
              <a:t>4/19/2024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205F0A-FC62-3C69-F1B5-C3A675F7E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1B05A2-3ED3-18F6-19F0-7BEA238E0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F16B0-7BAC-4292-BA98-50B33E62C7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280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1DA13A-5311-E193-8595-22FDB7CF92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B339F1-AEB6-0715-B8A0-3B9D3B723C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A8B446-C353-2982-881A-8500FB9A33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F83AD-D4C6-45BF-B8DA-0455A46D4224}" type="datetimeFigureOut">
              <a:rPr lang="en-US" smtClean="0"/>
              <a:t>4/19/2024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7A07CF-814E-691A-AF87-47DC3B4A58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24A22C-4E6B-4AC6-A92F-EBA052DC8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F16B0-7BAC-4292-BA98-50B33E62C7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8255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2B994A-CF39-E785-E906-D62185761D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9C341D-EB31-5336-0882-E16AD66F6C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F9A9A1-7028-9048-C27B-8A359D25F3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5FBFB6-0BD9-6410-21E0-125D3AFB1E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F83AD-D4C6-45BF-B8DA-0455A46D4224}" type="datetimeFigureOut">
              <a:rPr lang="en-US" smtClean="0"/>
              <a:t>4/19/2024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685303-E2D3-E7B0-0585-C1D49A1AE1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8780DB-77D6-BE14-F968-652E72C2A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F16B0-7BAC-4292-BA98-50B33E62C7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598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C4A9D5-2437-676B-CC7D-744D7FEEF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78EC6C-F5B7-E06E-7FE4-5DAB7D78D9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89AAF1-BD1A-7D28-54ED-A0A0573A62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761DFF-B526-14C4-D8B3-F8D184F42E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FE8F198-2F87-3BE9-F2C7-0A403BD928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CDA9094-6EA6-EC0A-7AE7-09486E34A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F83AD-D4C6-45BF-B8DA-0455A46D4224}" type="datetimeFigureOut">
              <a:rPr lang="en-US" smtClean="0"/>
              <a:t>4/19/2024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73C8719-EB52-638B-F65A-C05AE313B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8D2A7BB-2A21-B394-0332-E0B96B901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F16B0-7BAC-4292-BA98-50B33E62C7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633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CCC032-3D5D-FC29-6A83-D519FD0BA4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71EA82-E726-5CF0-4A02-6C1697A962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F83AD-D4C6-45BF-B8DA-0455A46D4224}" type="datetimeFigureOut">
              <a:rPr lang="en-US" smtClean="0"/>
              <a:t>4/19/2024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E9E0F6-B6F1-55ED-620B-5E8325252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879497-DEA4-DC04-4D12-48053F861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F16B0-7BAC-4292-BA98-50B33E62C7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086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821B6B5-E8CE-74CC-3BF4-093AC957AF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F83AD-D4C6-45BF-B8DA-0455A46D4224}" type="datetimeFigureOut">
              <a:rPr lang="en-US" smtClean="0"/>
              <a:t>4/19/2024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AF5F14-1AB0-384F-E505-118DE3E63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E110EB-8F19-8502-2461-881A1C11FC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F16B0-7BAC-4292-BA98-50B33E62C7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970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254E9-4FC0-31A0-1C7E-FEDAD2ED7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DAAFFC-4110-B2FE-2978-7246925FFD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7F9A99-B3CD-67E4-0AED-5623AAECBD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C7D626-561E-37CC-2CD1-2AC841F29F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F83AD-D4C6-45BF-B8DA-0455A46D4224}" type="datetimeFigureOut">
              <a:rPr lang="en-US" smtClean="0"/>
              <a:t>4/19/2024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99DEAE-0696-2C34-108A-53B0B4E22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BFDA03-E5AB-A3F6-1E44-5B96B2AB1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F16B0-7BAC-4292-BA98-50B33E62C7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398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A553E3-A35F-AD93-094F-E56415B09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48D8E82-E7AC-B4B3-334E-9176EA0AA6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93D0A9-CAED-37F0-9DCC-718B51570A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7EF39D-E052-7C7B-8298-7027C3EF2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F83AD-D4C6-45BF-B8DA-0455A46D4224}" type="datetimeFigureOut">
              <a:rPr lang="en-US" smtClean="0"/>
              <a:t>4/19/2024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27DB2B-66AC-2435-0CD1-241E401714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D91132-23CB-4B32-3AFE-9BDD90857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F16B0-7BAC-4292-BA98-50B33E62C7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016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BB0C4E5-D399-CDE5-92A5-FC599C38BA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16B201-6613-5E53-BDEC-007E17E2F7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A96517-1668-BC32-0096-4072205B65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3AF83AD-D4C6-45BF-B8DA-0455A46D4224}" type="datetimeFigureOut">
              <a:rPr lang="en-US" smtClean="0"/>
              <a:t>4/19/2024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BC5E88-8F76-4C2A-37C9-07260E50CF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3C8C6F-BA62-0101-660D-12E49FA1A1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2BF16B0-7BAC-4292-BA98-50B33E62C7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550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F3D26ABA-2FCE-BFBC-6CFA-AB75A4BB08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51" b="6951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8C7A5BCD-F17E-9A64-F6EE-F46EFDA104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45720" y="250844"/>
            <a:ext cx="5430520" cy="2466956"/>
          </a:xfrm>
        </p:spPr>
        <p:txBody>
          <a:bodyPr>
            <a:normAutofit fontScale="90000"/>
          </a:bodyPr>
          <a:lstStyle/>
          <a:p>
            <a:r>
              <a:rPr lang="en-US" sz="8900" b="1" dirty="0">
                <a:ln>
                  <a:solidFill>
                    <a:sysClr val="windowText" lastClr="000000"/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Walking In </a:t>
            </a:r>
            <a:br>
              <a:rPr lang="en-US" sz="8900" b="1" dirty="0">
                <a:ln>
                  <a:solidFill>
                    <a:sysClr val="windowText" lastClr="000000"/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1500" b="1" dirty="0">
                <a:ln>
                  <a:solidFill>
                    <a:sysClr val="windowText" lastClr="000000"/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Light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0C75C0F9-80DF-DEF9-EDD1-0D53C2FBAE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2717800"/>
            <a:ext cx="5161550" cy="2003472"/>
          </a:xfrm>
        </p:spPr>
        <p:txBody>
          <a:bodyPr>
            <a:normAutofit/>
          </a:bodyPr>
          <a:lstStyle/>
          <a:p>
            <a:r>
              <a:rPr lang="en-US" sz="6000" b="1" dirty="0">
                <a:ln>
                  <a:solidFill>
                    <a:sysClr val="windowText" lastClr="000000"/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Readings in </a:t>
            </a:r>
            <a:br>
              <a:rPr lang="en-US" sz="6000" b="1" dirty="0">
                <a:ln>
                  <a:solidFill>
                    <a:sysClr val="windowText" lastClr="000000"/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6000" b="1" dirty="0">
                <a:ln>
                  <a:solidFill>
                    <a:sysClr val="windowText" lastClr="000000"/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John</a:t>
            </a:r>
          </a:p>
        </p:txBody>
      </p:sp>
    </p:spTree>
    <p:extLst>
      <p:ext uri="{BB962C8B-B14F-4D97-AF65-F5344CB8AC3E}">
        <p14:creationId xmlns:p14="http://schemas.microsoft.com/office/powerpoint/2010/main" val="11050453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F3D26ABA-2FCE-BFBC-6CFA-AB75A4BB08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951" b="6951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8C7A5BCD-F17E-9A64-F6EE-F46EFDA104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420" y="73025"/>
            <a:ext cx="11567160" cy="1325563"/>
          </a:xfrm>
        </p:spPr>
        <p:txBody>
          <a:bodyPr>
            <a:normAutofit/>
          </a:bodyPr>
          <a:lstStyle/>
          <a:p>
            <a:pPr algn="ctr"/>
            <a:r>
              <a:rPr lang="en-US" sz="7200" b="1" dirty="0">
                <a:ln>
                  <a:solidFill>
                    <a:sysClr val="windowText" lastClr="000000"/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Walking In The Light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0C75C0F9-80DF-DEF9-EDD1-0D53C2FBAE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82700"/>
            <a:ext cx="10985500" cy="5206999"/>
          </a:xfrm>
        </p:spPr>
        <p:txBody>
          <a:bodyPr>
            <a:normAutofit/>
          </a:bodyPr>
          <a:lstStyle/>
          <a:p>
            <a:pPr marL="0" indent="0" defTabSz="457200">
              <a:spcBef>
                <a:spcPts val="600"/>
              </a:spcBef>
              <a:buNone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1) KNOW You Have Eternal Life [1 Jn 5:11-15]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False teaching had caused uncertainty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[1 Jn 4:1-6]</a:t>
            </a:r>
          </a:p>
          <a:p>
            <a:pPr marL="0" indent="0" defTabSz="457200">
              <a:spcBef>
                <a:spcPts val="600"/>
              </a:spcBef>
              <a:buNone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Today some have doubts for various reasons. </a:t>
            </a:r>
          </a:p>
          <a:p>
            <a:pPr marL="0" indent="0" defTabSz="457200">
              <a:spcBef>
                <a:spcPts val="600"/>
              </a:spcBef>
              <a:buNone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Be confident in what the apostles revealed. 4:6</a:t>
            </a:r>
          </a:p>
          <a:p>
            <a:pPr marL="0" indent="0" defTabSz="457200">
              <a:spcBef>
                <a:spcPts val="600"/>
              </a:spcBef>
              <a:buNone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2) The Foundation: God Is Light [1 Jn 1:5-7]</a:t>
            </a:r>
          </a:p>
          <a:p>
            <a:pPr marL="0" indent="0" defTabSz="457200">
              <a:spcBef>
                <a:spcPts val="600"/>
              </a:spcBef>
              <a:buNone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Walking in light requires practicing the truth. </a:t>
            </a:r>
            <a:b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Thankfully, confession brings forgiveness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[v8-10]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0" indent="0" defTabSz="457200">
              <a:spcBef>
                <a:spcPts val="600"/>
              </a:spcBef>
              <a:buNone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This assurance doesn’t mean we should sin more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[2:1-6]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0" indent="0" defTabSz="457200">
              <a:spcBef>
                <a:spcPts val="600"/>
              </a:spcBef>
              <a:buNone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3) Walking In The Light=Walk Like Jesus Walked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2388697-DD20-8CE3-07D0-8E6C5C273B4D}"/>
              </a:ext>
            </a:extLst>
          </p:cNvPr>
          <p:cNvSpPr/>
          <p:nvPr/>
        </p:nvSpPr>
        <p:spPr>
          <a:xfrm>
            <a:off x="1122287" y="1864853"/>
            <a:ext cx="10176027" cy="1794794"/>
          </a:xfrm>
          <a:prstGeom prst="roundRect">
            <a:avLst/>
          </a:prstGeom>
          <a:solidFill>
            <a:schemeClr val="tx2">
              <a:lumMod val="50000"/>
              <a:lumOff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Remember, Jesus’ walk included growing &amp; learning: </a:t>
            </a:r>
          </a:p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Luke 2:52 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grew in favor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Heb 5:7-9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learned obedience.</a:t>
            </a:r>
          </a:p>
          <a:p>
            <a:pPr algn="ctr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Our transformation into His image isn’t immediate.</a:t>
            </a:r>
          </a:p>
        </p:txBody>
      </p:sp>
    </p:spTree>
    <p:extLst>
      <p:ext uri="{BB962C8B-B14F-4D97-AF65-F5344CB8AC3E}">
        <p14:creationId xmlns:p14="http://schemas.microsoft.com/office/powerpoint/2010/main" val="1250474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F3D26ABA-2FCE-BFBC-6CFA-AB75A4BB08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951" b="6951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8C7A5BCD-F17E-9A64-F6EE-F46EFDA104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420" y="73025"/>
            <a:ext cx="11567160" cy="1325563"/>
          </a:xfrm>
        </p:spPr>
        <p:txBody>
          <a:bodyPr>
            <a:normAutofit/>
          </a:bodyPr>
          <a:lstStyle/>
          <a:p>
            <a:pPr algn="ctr"/>
            <a:r>
              <a:rPr lang="en-US" sz="7200" b="1" dirty="0">
                <a:ln>
                  <a:solidFill>
                    <a:sysClr val="windowText" lastClr="000000"/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Walking In The Light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0C75C0F9-80DF-DEF9-EDD1-0D53C2FBAE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82700"/>
            <a:ext cx="10985500" cy="5206999"/>
          </a:xfrm>
        </p:spPr>
        <p:txBody>
          <a:bodyPr>
            <a:normAutofit/>
          </a:bodyPr>
          <a:lstStyle/>
          <a:p>
            <a:pPr marL="0" indent="0" defTabSz="457200">
              <a:spcBef>
                <a:spcPts val="600"/>
              </a:spcBef>
              <a:buNone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3) Walking In The Light=Walk Like Jesus Walked</a:t>
            </a:r>
          </a:p>
          <a:p>
            <a:pPr marL="0" indent="0" defTabSz="457200">
              <a:spcBef>
                <a:spcPts val="600"/>
              </a:spcBef>
              <a:buNone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4) Walking In The Light=Brotherly Love [2:7-11]</a:t>
            </a:r>
          </a:p>
          <a:p>
            <a:pPr marL="0" indent="0" defTabSz="457200">
              <a:spcBef>
                <a:spcPts val="600"/>
              </a:spcBef>
              <a:buNone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Jesus’ example was sacrifice. Willing to hurt.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[3:16-19]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defTabSz="457200">
              <a:spcBef>
                <a:spcPts val="600"/>
              </a:spcBef>
              <a:buNone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The cause of ‘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stumbling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 is echoed in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[Rom 14:12-20]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0" indent="0" defTabSz="457200">
              <a:spcBef>
                <a:spcPts val="600"/>
              </a:spcBef>
              <a:buNone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John knew a disciple who’d lost this focus: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[3 Jn 5-11]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0" indent="0" defTabSz="457200">
              <a:spcBef>
                <a:spcPts val="600"/>
              </a:spcBef>
              <a:buNone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5) Walking In Light=Practicing Righteousness 	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[5:1-5]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is clear throughout the NT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[2 John 4-11]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Jn 14</a:t>
            </a:r>
          </a:p>
          <a:p>
            <a:pPr marL="0" indent="0" defTabSz="457200">
              <a:spcBef>
                <a:spcPts val="600"/>
              </a:spcBef>
              <a:buNone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[1 Jn 3:10]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Puts 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love &amp; righteousness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together. </a:t>
            </a:r>
          </a:p>
          <a:p>
            <a:pPr marL="0" indent="0" defTabSz="457200">
              <a:spcBef>
                <a:spcPts val="600"/>
              </a:spcBef>
              <a:buNone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We don’t mean perfection is needed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[1 Jn 3:4-9]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96228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F3D26ABA-2FCE-BFBC-6CFA-AB75A4BB08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951" b="6951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8C7A5BCD-F17E-9A64-F6EE-F46EFDA104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420" y="73025"/>
            <a:ext cx="11567160" cy="1325563"/>
          </a:xfrm>
        </p:spPr>
        <p:txBody>
          <a:bodyPr>
            <a:normAutofit/>
          </a:bodyPr>
          <a:lstStyle/>
          <a:p>
            <a:pPr algn="ctr"/>
            <a:r>
              <a:rPr lang="en-US" sz="7200" b="1" dirty="0">
                <a:ln>
                  <a:solidFill>
                    <a:sysClr val="windowText" lastClr="000000"/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Walking In The Light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0C75C0F9-80DF-DEF9-EDD1-0D53C2FBAE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82700"/>
            <a:ext cx="10985500" cy="5206999"/>
          </a:xfrm>
        </p:spPr>
        <p:txBody>
          <a:bodyPr>
            <a:normAutofit/>
          </a:bodyPr>
          <a:lstStyle/>
          <a:p>
            <a:pPr marL="0" indent="0" defTabSz="457200">
              <a:spcBef>
                <a:spcPts val="600"/>
              </a:spcBef>
              <a:buNone/>
            </a:pPr>
            <a:r>
              <a:rPr lang="en-US" sz="360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3) Walking In The Light=Walk Like Jesus Walked</a:t>
            </a:r>
          </a:p>
          <a:p>
            <a:pPr marL="0" indent="0" defTabSz="457200">
              <a:spcBef>
                <a:spcPts val="600"/>
              </a:spcBef>
              <a:buNone/>
            </a:pPr>
            <a:r>
              <a:rPr lang="en-US" sz="360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&amp; 5) Requires Brotherly Love &amp; Righteousness</a:t>
            </a:r>
          </a:p>
          <a:p>
            <a:pPr marL="0" indent="0" defTabSz="457200">
              <a:spcBef>
                <a:spcPts val="600"/>
              </a:spcBef>
              <a:buNone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6) </a:t>
            </a:r>
            <a:r>
              <a:rPr 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Walking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Indicates Progress on a Journey</a:t>
            </a:r>
          </a:p>
          <a:p>
            <a:pPr marL="0" indent="0" defTabSz="457200">
              <a:spcBef>
                <a:spcPts val="600"/>
              </a:spcBef>
              <a:buNone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[1 John 2:12-14]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We grow through stages, not ages. </a:t>
            </a:r>
          </a:p>
          <a:p>
            <a:pPr marL="0" indent="0" defTabSz="457200">
              <a:spcBef>
                <a:spcPts val="600"/>
              </a:spcBef>
              <a:buNone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Several NT verses make similar points: </a:t>
            </a:r>
          </a:p>
          <a:p>
            <a:pPr marL="0" indent="0" defTabSz="457200">
              <a:spcBef>
                <a:spcPts val="600"/>
              </a:spcBef>
              <a:buNone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Hebrews 5:12-6:3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They should have matured. </a:t>
            </a:r>
          </a:p>
          <a:p>
            <a:pPr marL="0" indent="0" defTabSz="457200">
              <a:spcBef>
                <a:spcPts val="600"/>
              </a:spcBef>
              <a:buNone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Ephesians 4:12-16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Grow toward attaining maturity. </a:t>
            </a:r>
          </a:p>
          <a:p>
            <a:pPr marL="0" indent="0" defTabSz="457200">
              <a:spcBef>
                <a:spcPts val="600"/>
              </a:spcBef>
              <a:buNone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Cor 2:14-3:4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Paul is frustrated at their stagnancy. </a:t>
            </a:r>
          </a:p>
          <a:p>
            <a:pPr marL="0" indent="0" defTabSz="457200">
              <a:spcBef>
                <a:spcPts val="600"/>
              </a:spcBef>
              <a:buNone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Most clearly,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[2 Peter 1:8-11; 3:17-18]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Growing virtue!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4CA5B3C-5CCC-0068-D701-7E70B03B1F1F}"/>
              </a:ext>
            </a:extLst>
          </p:cNvPr>
          <p:cNvSpPr/>
          <p:nvPr/>
        </p:nvSpPr>
        <p:spPr>
          <a:xfrm>
            <a:off x="1891030" y="1454727"/>
            <a:ext cx="8409940" cy="1974273"/>
          </a:xfrm>
          <a:prstGeom prst="roundRect">
            <a:avLst/>
          </a:prstGeom>
          <a:solidFill>
            <a:schemeClr val="tx2">
              <a:lumMod val="50000"/>
              <a:lumOff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Which direction are we walking? </a:t>
            </a:r>
            <a:b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Toward The Light? Backwards in retreat? </a:t>
            </a:r>
            <a:b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 we stagnant, lacking activity? </a:t>
            </a:r>
          </a:p>
        </p:txBody>
      </p:sp>
    </p:spTree>
    <p:extLst>
      <p:ext uri="{BB962C8B-B14F-4D97-AF65-F5344CB8AC3E}">
        <p14:creationId xmlns:p14="http://schemas.microsoft.com/office/powerpoint/2010/main" val="2315287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386</Words>
  <Application>Microsoft Office PowerPoint</Application>
  <PresentationFormat>Widescreen</PresentationFormat>
  <Paragraphs>33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Aptos</vt:lpstr>
      <vt:lpstr>Aptos Display</vt:lpstr>
      <vt:lpstr>Arial</vt:lpstr>
      <vt:lpstr>Office Theme</vt:lpstr>
      <vt:lpstr>Walking In  The Light</vt:lpstr>
      <vt:lpstr>Walking In The Light</vt:lpstr>
      <vt:lpstr>Walking In The Light</vt:lpstr>
      <vt:lpstr>Walking In The Light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Walking In  The Light</dc:title>
  <dc:creator>Coulter Wickerham</dc:creator>
  <cp:lastModifiedBy>Jim Lees</cp:lastModifiedBy>
  <cp:revision>4</cp:revision>
  <dcterms:created xsi:type="dcterms:W3CDTF">2024-04-19T04:13:42Z</dcterms:created>
  <dcterms:modified xsi:type="dcterms:W3CDTF">2024-04-19T16:11:44Z</dcterms:modified>
</cp:coreProperties>
</file>