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3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3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1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0F9D-598C-4D83-8538-47838B8F0435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5F80-D5DD-48DE-9D75-14827ABE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ble: Ecclesiastes 3:11 – Prayables">
            <a:extLst>
              <a:ext uri="{FF2B5EF4-FFF2-40B4-BE49-F238E27FC236}">
                <a16:creationId xmlns:a16="http://schemas.microsoft.com/office/drawing/2014/main" id="{68002204-EEC9-B83A-253C-E6FC07DEF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1"/>
          <a:stretch/>
        </p:blipFill>
        <p:spPr bwMode="auto">
          <a:xfrm>
            <a:off x="2541873" y="0"/>
            <a:ext cx="7108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3C0832DD-77FC-3ADD-DF80-4F69D74769F1}"/>
              </a:ext>
            </a:extLst>
          </p:cNvPr>
          <p:cNvSpPr/>
          <p:nvPr/>
        </p:nvSpPr>
        <p:spPr>
          <a:xfrm>
            <a:off x="5204172" y="1418255"/>
            <a:ext cx="3848431" cy="59635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00B2E574-337D-E175-5955-7125B91CDD80}"/>
              </a:ext>
            </a:extLst>
          </p:cNvPr>
          <p:cNvSpPr/>
          <p:nvPr/>
        </p:nvSpPr>
        <p:spPr>
          <a:xfrm>
            <a:off x="3324134" y="1813251"/>
            <a:ext cx="2389574" cy="59635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F56D4-22BB-5487-EC3E-3478C6CE0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7" b="15012"/>
          <a:stretch/>
        </p:blipFill>
        <p:spPr>
          <a:xfrm>
            <a:off x="0" y="834885"/>
            <a:ext cx="12192000" cy="4979506"/>
          </a:xfrm>
          <a:prstGeom prst="rect">
            <a:avLst/>
          </a:prstGeom>
        </p:spPr>
      </p:pic>
      <p:pic>
        <p:nvPicPr>
          <p:cNvPr id="1026" name="Picture 2" descr="If there is an official &amp;#039;spring&amp;#039; in Colorado Springs, it may have been the now-gone Tahama Spring Pavilion in Monument Valley Park, seen in this undated photograph.">
            <a:extLst>
              <a:ext uri="{FF2B5EF4-FFF2-40B4-BE49-F238E27FC236}">
                <a16:creationId xmlns:a16="http://schemas.microsoft.com/office/drawing/2014/main" id="{76DAC45F-5053-A000-2817-C48632B0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25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EC417-1E11-AF4B-00A2-2F3D268FD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5" y="755548"/>
            <a:ext cx="3400956" cy="53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A stone fountain in a city&#10;&#10;Description automatically generated">
            <a:extLst>
              <a:ext uri="{FF2B5EF4-FFF2-40B4-BE49-F238E27FC236}">
                <a16:creationId xmlns:a16="http://schemas.microsoft.com/office/drawing/2014/main" id="{A3E37D91-87A9-772D-0984-4FBD53CB9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1352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281BC97-51F1-7F20-74DE-C18B895E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3F84DD1-9D7A-2A3A-96FC-0CDBEE220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12434" r="12" b="12434"/>
          <a:stretch/>
        </p:blipFill>
        <p:spPr bwMode="auto">
          <a:xfrm>
            <a:off x="-1" y="-1"/>
            <a:ext cx="124841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Bodoni MT" panose="02070603080606020203" pitchFamily="18" charset="0"/>
              </a:rPr>
              <a:t>Like Jesus, Ask Good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722"/>
            <a:ext cx="10515600" cy="542200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Why do people, after repeated failures, still crave Justice?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Can Spirituality ever really &amp; truly be reined in?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Why do some religions continue to utilize war &amp; terror?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Why do a majority of cultures have spiritual beliefs?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Why do atheists still confess to </a:t>
            </a:r>
            <a:r>
              <a:rPr lang="en-US" sz="3600" b="1" u="sng" spc="-150" dirty="0"/>
              <a:t>spiritual</a:t>
            </a:r>
            <a:r>
              <a:rPr lang="en-US" sz="3600" b="1" spc="-150" dirty="0"/>
              <a:t> experiences?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EAA1E8-2CEF-0E89-85A4-21B7EA22B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83" y="4205288"/>
            <a:ext cx="4847435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31869BE-BFE4-957E-82BD-33D3D691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0" y="4196622"/>
            <a:ext cx="5409168" cy="25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Bodoni MT" panose="02070603080606020203" pitchFamily="18" charset="0"/>
              </a:rPr>
              <a:t>Like Jesus, Ask Good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522"/>
            <a:ext cx="10515600" cy="542200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Why do people, after repeated failures, still crave Justice?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Can Spirituality ever really &amp; truly be reined in?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Why do some religions continue to utilize war &amp; terror?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Why do a majority of cultures have spiritual beliefs?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Why do atheists still confess to spiritual experiences?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Wouldn’t a loving God leave signs pointing to existence?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Do words like ‘true’ still mean what they used to? Why?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Why do humans crave spirituality? What is the source?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600" b="1" spc="-150" dirty="0"/>
              <a:t>Could the assumptions of scripture be true? </a:t>
            </a:r>
            <a:r>
              <a:rPr lang="en-US" sz="4000" b="1" spc="-1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[Eccl 3:9-13]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0D5D92-0234-90DA-71EA-6008B62E5273}"/>
              </a:ext>
            </a:extLst>
          </p:cNvPr>
          <p:cNvSpPr/>
          <p:nvPr/>
        </p:nvSpPr>
        <p:spPr>
          <a:xfrm>
            <a:off x="2273300" y="1854521"/>
            <a:ext cx="7188200" cy="13405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True: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“In accordance with fact or reality, accurate or exact.”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A7207-3405-70A4-5E8F-0B59DFA23EF6}"/>
              </a:ext>
            </a:extLst>
          </p:cNvPr>
          <p:cNvSpPr/>
          <p:nvPr/>
        </p:nvSpPr>
        <p:spPr>
          <a:xfrm>
            <a:off x="3071683" y="1001750"/>
            <a:ext cx="5591435" cy="841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14:8-18; 17:16-34]</a:t>
            </a:r>
          </a:p>
        </p:txBody>
      </p:sp>
    </p:spTree>
    <p:extLst>
      <p:ext uri="{BB962C8B-B14F-4D97-AF65-F5344CB8AC3E}">
        <p14:creationId xmlns:p14="http://schemas.microsoft.com/office/powerpoint/2010/main" val="20525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Cry for Justice</Template>
  <TotalTime>2260</TotalTime>
  <Words>183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Bodoni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Like Jesus, Ask Good Questions</vt:lpstr>
      <vt:lpstr>Like Jesus, Ask Good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Paul Finney</cp:lastModifiedBy>
  <cp:revision>14</cp:revision>
  <dcterms:created xsi:type="dcterms:W3CDTF">2015-07-12T02:46:27Z</dcterms:created>
  <dcterms:modified xsi:type="dcterms:W3CDTF">2023-11-26T16:30:58Z</dcterms:modified>
</cp:coreProperties>
</file>