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9" r:id="rId3"/>
    <p:sldId id="261" r:id="rId4"/>
    <p:sldId id="262" r:id="rId5"/>
  </p:sldIdLst>
  <p:sldSz cx="12192000" cy="6858000"/>
  <p:notesSz cx="6858000" cy="9144000"/>
  <p:embeddedFontLst>
    <p:embeddedFont>
      <p:font typeface="Algerian" panose="04020705040A02060702" pitchFamily="82" charset="0"/>
      <p:regular r:id="rId6"/>
    </p:embeddedFont>
    <p:embeddedFont>
      <p:font typeface="AR BONNIE" panose="020B0604020202020204" charset="0"/>
      <p:regular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Bauhaus 93" panose="04030905020B02020C02" pitchFamily="82" charset="0"/>
      <p:regular r:id="rId12"/>
    </p:embeddedFont>
    <p:embeddedFont>
      <p:font typeface="Berlin Sans FB Demi" panose="020E0802020502020306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Copperplate Gothic Bold" panose="020E0705020206020404" pitchFamily="34" charset="0"/>
      <p:regular r:id="rId24"/>
    </p:embeddedFont>
    <p:embeddedFont>
      <p:font typeface="French Script MT" panose="03020402040607040605" pitchFamily="66" charset="0"/>
      <p:regular r:id="rId25"/>
    </p:embeddedFont>
    <p:embeddedFont>
      <p:font typeface="Harlow Solid Italic" panose="04030604020F02020D02" pitchFamily="82" charset="0"/>
      <p:italic r:id="rId26"/>
    </p:embeddedFont>
    <p:embeddedFont>
      <p:font typeface="Impact" panose="020B0806030902050204" pitchFamily="34" charset="0"/>
      <p:regular r:id="rId27"/>
    </p:embeddedFont>
    <p:embeddedFont>
      <p:font typeface="MV Boli" panose="02000500030200090000" pitchFamily="2" charset="0"/>
      <p:regular r:id="rId28"/>
    </p:embeddedFont>
    <p:embeddedFont>
      <p:font typeface="Old English Text MT" panose="03040902040508030806" pitchFamily="66" charset="0"/>
      <p:regular r:id="rId29"/>
    </p:embeddedFont>
    <p:embeddedFont>
      <p:font typeface="Playbill" panose="040506030A0602020202" pitchFamily="8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528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0F9D-598C-4D83-8538-47838B8F043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AEC821-8373-4EDF-76B3-6A10AEE84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A6D4E3-7012-2E27-5C15-38B259A0506C}"/>
              </a:ext>
            </a:extLst>
          </p:cNvPr>
          <p:cNvSpPr txBox="1"/>
          <p:nvPr/>
        </p:nvSpPr>
        <p:spPr>
          <a:xfrm>
            <a:off x="478043" y="1943978"/>
            <a:ext cx="11235914" cy="2970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Beautiful Feet</a:t>
            </a:r>
          </a:p>
          <a:p>
            <a:pPr algn="ctr"/>
            <a:r>
              <a:rPr lang="en-US" sz="72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Romans 10:15</a:t>
            </a:r>
          </a:p>
        </p:txBody>
      </p:sp>
    </p:spTree>
    <p:extLst>
      <p:ext uri="{BB962C8B-B14F-4D97-AF65-F5344CB8AC3E}">
        <p14:creationId xmlns:p14="http://schemas.microsoft.com/office/powerpoint/2010/main" val="39082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3" y="236335"/>
            <a:ext cx="11100582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Where Are The Open Doors?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3" y="1772528"/>
            <a:ext cx="11100582" cy="51558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All men crave </a:t>
            </a:r>
            <a:r>
              <a:rPr lang="en-US" sz="4000" b="1" i="1" spc="-150" dirty="0">
                <a:ln w="28575">
                  <a:noFill/>
                </a:ln>
              </a:rPr>
              <a:t>justice</a:t>
            </a:r>
            <a:r>
              <a:rPr lang="en-US" sz="4000" spc="-150" dirty="0">
                <a:ln w="28575">
                  <a:noFill/>
                </a:ln>
              </a:rPr>
              <a:t> despite repeated failures.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Most societies have had some </a:t>
            </a:r>
            <a:r>
              <a:rPr lang="en-US" sz="4000" b="1" i="1" spc="-150" dirty="0">
                <a:ln w="28575">
                  <a:noFill/>
                </a:ln>
              </a:rPr>
              <a:t>spiritual</a:t>
            </a:r>
            <a:r>
              <a:rPr lang="en-US" sz="4000" spc="-150" dirty="0">
                <a:ln w="28575">
                  <a:noFill/>
                </a:ln>
              </a:rPr>
              <a:t> devotion.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We work so hard at </a:t>
            </a:r>
            <a:r>
              <a:rPr lang="en-US" sz="4000" b="1" i="1" spc="-150" dirty="0">
                <a:ln w="28575">
                  <a:noFill/>
                </a:ln>
              </a:rPr>
              <a:t>relationships</a:t>
            </a:r>
            <a:r>
              <a:rPr lang="en-US" sz="4000" spc="-150" dirty="0">
                <a:ln w="28575">
                  <a:noFill/>
                </a:ln>
              </a:rPr>
              <a:t> which often hurt us.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Is there any reasonable explanation for these traits?  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0" spc="-150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9980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3" y="236335"/>
            <a:ext cx="111005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From Where Does </a:t>
            </a:r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Beauty</a:t>
            </a:r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3" y="1312454"/>
            <a:ext cx="11100582" cy="561588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Christians have long sung &amp; preached about </a:t>
            </a:r>
            <a:r>
              <a:rPr lang="en-US" sz="4000" spc="-150" dirty="0">
                <a:ln w="28575">
                  <a:noFill/>
                </a:ln>
                <a:latin typeface="Algerian" panose="04020705040A02060702" pitchFamily="82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	Universally we struggle to define </a:t>
            </a:r>
            <a:r>
              <a:rPr lang="en-US" sz="4000" spc="-150" dirty="0">
                <a:ln w="28575">
                  <a:noFill/>
                </a:ln>
                <a:latin typeface="Bauhaus 93" panose="04030905020B02020C02" pitchFamily="82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	Nevertheless, we all endure pain to achieve it.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b="1" spc="-150" dirty="0">
                <a:ln w="28575">
                  <a:noFill/>
                </a:ln>
              </a:rPr>
              <a:t>Gen 2:8-9</a:t>
            </a:r>
            <a:r>
              <a:rPr lang="en-US" sz="4000" spc="-150" dirty="0">
                <a:ln w="28575">
                  <a:noFill/>
                </a:ln>
              </a:rPr>
              <a:t> says the world was created good &amp; </a:t>
            </a:r>
            <a:r>
              <a:rPr lang="en-US" sz="5400" spc="-150" dirty="0">
                <a:ln w="28575">
                  <a:noFill/>
                </a:ln>
                <a:latin typeface="French Script MT" panose="03020402040607040605" pitchFamily="66" charset="0"/>
              </a:rPr>
              <a:t>beautiful</a:t>
            </a:r>
            <a:r>
              <a:rPr lang="en-US" sz="4000" spc="-150" dirty="0">
                <a:ln w="28575">
                  <a:noFill/>
                </a:ln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	Aaron’s robes were to be </a:t>
            </a:r>
            <a:r>
              <a:rPr lang="en-US" sz="4800" spc="-150" dirty="0">
                <a:ln w="28575">
                  <a:noFill/>
                </a:ln>
                <a:latin typeface="AR BONNIE" panose="02000000000000000000" pitchFamily="2" charset="0"/>
              </a:rPr>
              <a:t>beautiful</a:t>
            </a:r>
            <a:r>
              <a:rPr lang="en-US" sz="4000" spc="-150" dirty="0">
                <a:ln w="28575">
                  <a:noFill/>
                </a:ln>
              </a:rPr>
              <a:t>. </a:t>
            </a:r>
            <a:r>
              <a:rPr lang="en-US" sz="4000" b="1" spc="-150" dirty="0">
                <a:ln w="28575">
                  <a:noFill/>
                </a:ln>
              </a:rPr>
              <a:t>Ex 28:2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	Psalms declares Jehovah’s </a:t>
            </a:r>
            <a:r>
              <a:rPr lang="en-US" sz="3600" spc="-150" dirty="0">
                <a:ln w="28575">
                  <a:noFill/>
                </a:ln>
                <a:latin typeface="Copperplate Gothic Bold" panose="020E0705020206020404" pitchFamily="34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.</a:t>
            </a:r>
            <a:r>
              <a:rPr lang="en-US" sz="4000" spc="-150" dirty="0">
                <a:ln w="28575">
                  <a:noFill/>
                </a:ln>
                <a:latin typeface="Arial Narrow" panose="020B0606020202030204" pitchFamily="34" charset="0"/>
              </a:rPr>
              <a:t> </a:t>
            </a:r>
            <a:r>
              <a:rPr lang="en-US" sz="4000" b="1" spc="-150" dirty="0">
                <a:ln w="28575">
                  <a:noFill/>
                </a:ln>
                <a:latin typeface="Arial Narrow" panose="020B0606020202030204" pitchFamily="34" charset="0"/>
              </a:rPr>
              <a:t>[27:4; 50:2; 96:6]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	Isaiah is perhaps the most intriguing </a:t>
            </a:r>
            <a:r>
              <a:rPr lang="en-US" sz="4000" b="1" spc="-150" dirty="0">
                <a:ln w="28575">
                  <a:noFill/>
                </a:ln>
              </a:rPr>
              <a:t>[52:2-3; 33:17]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Maybe it’s the distinction external &amp; internal </a:t>
            </a:r>
            <a:r>
              <a:rPr lang="en-US" sz="4000" spc="-150" dirty="0">
                <a:ln w="28575">
                  <a:noFill/>
                </a:ln>
                <a:latin typeface="Harlow Solid Italic" panose="04030604020F02020D02" pitchFamily="82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331"/>
          <a:stretch/>
        </p:blipFill>
        <p:spPr>
          <a:xfrm>
            <a:off x="2852804" y="2512169"/>
            <a:ext cx="6464119" cy="4345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89" y="1957882"/>
            <a:ext cx="6125148" cy="4900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2030715"/>
            <a:ext cx="7607121" cy="4754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335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3" y="236335"/>
            <a:ext cx="111005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From Where Does </a:t>
            </a:r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Beauty</a:t>
            </a:r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3" y="1312454"/>
            <a:ext cx="11100582" cy="561588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  <a:latin typeface="Algerian" panose="04020705040A02060702" pitchFamily="82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, hard to define, painful to achieve, worth it.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Jehovah is regularly interested in </a:t>
            </a:r>
            <a:r>
              <a:rPr lang="en-US" sz="4800" spc="-150" dirty="0">
                <a:ln w="28575">
                  <a:noFill/>
                </a:ln>
                <a:latin typeface="French Script MT" panose="03020402040607040605" pitchFamily="66" charset="0"/>
              </a:rPr>
              <a:t>beautiful</a:t>
            </a:r>
            <a:r>
              <a:rPr lang="en-US" sz="4000" spc="-150" dirty="0">
                <a:ln w="28575">
                  <a:noFill/>
                </a:ln>
              </a:rPr>
              <a:t> creations.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Yet, a distinction between external &amp; internal </a:t>
            </a:r>
            <a:r>
              <a:rPr lang="en-US" sz="4000" spc="-150" dirty="0">
                <a:ln w="28575">
                  <a:noFill/>
                </a:ln>
                <a:latin typeface="Harlow Solid Italic" panose="04030604020F02020D02" pitchFamily="82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Civilizations often expect their leaders to be attractive.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	Hopefully, we desire inner </a:t>
            </a:r>
            <a:r>
              <a:rPr lang="en-US" sz="4000" spc="-150" dirty="0">
                <a:ln w="28575">
                  <a:noFill/>
                </a:ln>
                <a:latin typeface="Impact" panose="020B0806030902050204" pitchFamily="34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 more!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	This is how God defines </a:t>
            </a:r>
            <a:r>
              <a:rPr lang="en-US" sz="5400" spc="300" dirty="0">
                <a:ln w="28575">
                  <a:noFill/>
                </a:ln>
                <a:latin typeface="Playbill" panose="040506030A0602020202" pitchFamily="82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: </a:t>
            </a:r>
            <a:r>
              <a:rPr lang="en-US" sz="4000" b="1" spc="-150" dirty="0">
                <a:ln w="28575">
                  <a:noFill/>
                </a:ln>
              </a:rPr>
              <a:t>[1 Pet 3:3-4; 2:12]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		A noticeable inner transformation to living life!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spc="-150" dirty="0">
                <a:ln w="28575">
                  <a:noFill/>
                </a:ln>
              </a:rPr>
              <a:t>Ask people what is real </a:t>
            </a:r>
            <a:r>
              <a:rPr lang="en-US" sz="4400" spc="-150" dirty="0">
                <a:ln w="28575">
                  <a:noFill/>
                </a:ln>
                <a:latin typeface="Old English Text MT" panose="03040902040508030806" pitchFamily="66" charset="0"/>
              </a:rPr>
              <a:t>beauty</a:t>
            </a:r>
            <a:r>
              <a:rPr lang="en-US" sz="4000" spc="-150" dirty="0">
                <a:ln w="28575">
                  <a:noFill/>
                </a:ln>
              </a:rPr>
              <a:t> &amp; why? </a:t>
            </a:r>
          </a:p>
        </p:txBody>
      </p:sp>
    </p:spTree>
    <p:extLst>
      <p:ext uri="{BB962C8B-B14F-4D97-AF65-F5344CB8AC3E}">
        <p14:creationId xmlns:p14="http://schemas.microsoft.com/office/powerpoint/2010/main" val="905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Craving Relationships</Template>
  <TotalTime>2591</TotalTime>
  <Words>225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Berlin Sans FB Demi</vt:lpstr>
      <vt:lpstr>Arial</vt:lpstr>
      <vt:lpstr>Impact</vt:lpstr>
      <vt:lpstr>Arial Narrow</vt:lpstr>
      <vt:lpstr>AR BONNIE</vt:lpstr>
      <vt:lpstr>Bauhaus 93</vt:lpstr>
      <vt:lpstr>Playbill</vt:lpstr>
      <vt:lpstr>Algerian</vt:lpstr>
      <vt:lpstr>Harlow Solid Italic</vt:lpstr>
      <vt:lpstr>MV Boli</vt:lpstr>
      <vt:lpstr>French Script MT</vt:lpstr>
      <vt:lpstr>Calibri</vt:lpstr>
      <vt:lpstr>Calibri Light</vt:lpstr>
      <vt:lpstr>Candara</vt:lpstr>
      <vt:lpstr>Old English Text MT</vt:lpstr>
      <vt:lpstr>Copperplate Gothic Bold</vt:lpstr>
      <vt:lpstr>Office Theme</vt:lpstr>
      <vt:lpstr>PowerPoint Presentation</vt:lpstr>
      <vt:lpstr>Where Are The Open Doors?</vt:lpstr>
      <vt:lpstr>From Where Does Beauty Come?</vt:lpstr>
      <vt:lpstr>From Where Does Beauty Come?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17</cp:revision>
  <dcterms:created xsi:type="dcterms:W3CDTF">2015-08-01T02:57:03Z</dcterms:created>
  <dcterms:modified xsi:type="dcterms:W3CDTF">2023-12-09T03:39:59Z</dcterms:modified>
</cp:coreProperties>
</file>