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6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B7DB-DC62-7BE7-5ED6-0700485B4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9F437-B30A-5845-FBA5-E9CA8EBA2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A9C57-D6F6-650F-1EB7-2424C713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5F696-9144-0B6C-00EE-BE6CBF59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CF056-BE96-163B-58B4-420D6BCD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4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9BBB-64E1-BEAC-9021-35452320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BBC75-CB5F-01A6-E434-3C1DEAF84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F9ADA-D2C7-3B04-381A-8B08DC15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7549-E14E-52D1-DD1E-0097AAEF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F053A-171D-0401-3EBD-501705B4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2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BAD9F5-09EB-5331-DA38-2CE0EB787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D36C5-E95E-3221-B0D0-28C0ECB8A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51347-73B4-9C07-3F3B-5B99EB65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7D53C-7E32-C0F0-7057-F2EADBF6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3C086-C4BD-D56A-50F5-FB5A8052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8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0237-A26D-3BA7-2CBF-1E6C31EB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B17A-E73B-B9AF-1408-3B462C6AD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4A5C8-5431-582D-CBE0-A0123726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A200D-B25D-76F5-C55A-57D1ECF8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4F1A5-EB08-E11B-0006-04149E42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EBAB-558A-08EF-6E36-A7439E07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73878-8AB6-2A3C-0F3C-467D91A8E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6477-60D5-D9C6-F7B6-6CAA2C04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9A4F1-82D2-F204-C373-B236DB93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625AA-6C1E-E12D-E429-23EDE642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6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539E-BDCD-5854-CEB6-9F525AA4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B03A6-2CFE-B9CB-4C5E-822E1102B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0C4EE-1891-D0A6-C0C6-C12ED8906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853EC-D4D7-BF57-4A61-566B64A8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DB6E4-963A-9A67-49F0-4555557A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C3239-5826-1BF1-1002-C7405839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7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0144-09F7-B647-E012-EABC52AC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05DB2-C3E5-ACCF-4FE4-1865A7AD0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706C-557F-D27D-DCA7-38EAC49F5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F2906-8E00-E0CA-7259-53A484504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1E99A-14DC-7C51-8167-4D66C5159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C292E-298C-D212-F792-86F96705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4E7E9-255B-9FB9-A10F-1AB95FBC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8E05C-F4D5-D67E-DE45-20728976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6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3295-E826-9BE8-B725-57986F01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B6550-63AA-1942-8F4F-5B6CDFF6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0090B-5C10-BF76-F12B-F030A14E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611BF-977B-117C-4720-247B0716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DB595-BC74-63EB-F649-F7585966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B6B30-798A-34EA-B385-8FDD9D22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E7654-8CB0-D0C9-13D8-A84AEAA3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2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9F3F-D045-F70C-EE9F-FAB3B00F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84E6C-ED81-1E1A-2C56-D6B72E7FB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DE392-37A0-6327-D419-7DE0325AC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3C9CE-C784-2EBE-A2FD-75E679B1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8C924-8075-AFDF-72B6-1B88621F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9B24B-D82D-8D19-1DC7-DB97345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7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63A8-8BB1-C5F8-C63A-A09FE472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BDA06-E0E1-107A-99F7-BAA164A35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DFBDA-F930-BD02-19F7-DD65DAA24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BBE45-6FA4-4C29-70BA-64937241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D8D5F-8B8B-4FB0-81F9-9112872C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69894-1978-8286-A880-B9655FD2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B0258-53FB-64E4-AB50-4CA75125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E000-3C05-778C-90C6-34EAF1E07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9E55F-D225-169E-7593-707F609EC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0FE1C-6771-4961-AEED-0E2D4BF234A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BA0CE-41C3-ABE2-AC48-FF04B7503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98615-C381-2D9E-107E-F0B9A5F30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E20FF-F192-454F-8D70-C7EF9BB0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7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FACE2C-E439-B2D3-B109-0741BDE60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5D41B5-650E-7927-25DB-140E9B3D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62965"/>
            <a:ext cx="11567160" cy="4292219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Praise YHWH </a:t>
            </a:r>
            <a:b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The Great King of ALL</a:t>
            </a:r>
            <a:b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Psalm 145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FACE2C-E439-B2D3-B109-0741BDE60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5D41B5-650E-7927-25DB-140E9B3D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7" y="162266"/>
            <a:ext cx="11567160" cy="905377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YHWH The Great King </a:t>
            </a: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Psm</a:t>
            </a: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145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66CDCB-CE95-BBC3-7F42-9D193791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73761"/>
            <a:ext cx="11567160" cy="531385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Last of 7 acrostic poems. Recited often at synagogues.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intent of acrostic poems is like our “A to Z.”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entire alphabet, the source of all words, is marshalled in praise of God.”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Outline options vary widely. Focus on “praise” &amp; “kingdom.”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b="1" dirty="0">
                <a:solidFill>
                  <a:schemeClr val="bg1"/>
                </a:solidFill>
              </a:rPr>
              <a:t>God’s Greatness Praised [v1-7]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b="1" dirty="0">
                <a:solidFill>
                  <a:schemeClr val="bg1"/>
                </a:solidFill>
              </a:rPr>
              <a:t>God’s Gracious Acts/Deeds v8-14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b="1" dirty="0">
                <a:solidFill>
                  <a:schemeClr val="bg1"/>
                </a:solidFill>
              </a:rPr>
              <a:t>God Gives To His People v15-2</a:t>
            </a:r>
            <a:r>
              <a:rPr lang="en-US" sz="4000" dirty="0">
                <a:solidFill>
                  <a:schemeClr val="bg1"/>
                </a:solidFill>
              </a:rPr>
              <a:t>1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bg1"/>
                </a:solidFill>
              </a:rPr>
              <a:t>Where is Jesus in this psalm? </a:t>
            </a:r>
          </a:p>
        </p:txBody>
      </p:sp>
    </p:spTree>
    <p:extLst>
      <p:ext uri="{BB962C8B-B14F-4D97-AF65-F5344CB8AC3E}">
        <p14:creationId xmlns:p14="http://schemas.microsoft.com/office/powerpoint/2010/main" val="63264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FACE2C-E439-B2D3-B109-0741BDE60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5D41B5-650E-7927-25DB-140E9B3D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7" y="162266"/>
            <a:ext cx="11567160" cy="905377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YHWH The Great King </a:t>
            </a: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Psm</a:t>
            </a: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145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66CDCB-CE95-BBC3-7F42-9D193791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73761"/>
            <a:ext cx="11567160" cy="53335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000" b="1" dirty="0">
                <a:solidFill>
                  <a:schemeClr val="bg1"/>
                </a:solidFill>
              </a:rPr>
              <a:t>God’s Greatness Praised [v1-7]</a:t>
            </a:r>
          </a:p>
          <a:p>
            <a:pPr marL="457200" lvl="1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Do we lift Him up &amp; meditate on His name daily? </a:t>
            </a:r>
          </a:p>
          <a:p>
            <a:pPr marL="457200" lvl="1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Have we told the next generation about His greatness?</a:t>
            </a:r>
          </a:p>
          <a:p>
            <a:pPr marL="457200" lvl="1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His works of creation &amp; powerful deliverance of Israel. </a:t>
            </a:r>
          </a:p>
          <a:p>
            <a:pPr marL="457200" lvl="1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Their children memorized </a:t>
            </a:r>
            <a:r>
              <a:rPr lang="en-US" sz="3400" b="1" dirty="0">
                <a:solidFill>
                  <a:schemeClr val="bg1"/>
                </a:solidFill>
              </a:rPr>
              <a:t>Exodus 34:6-7</a:t>
            </a:r>
            <a:r>
              <a:rPr lang="en-US" sz="3400" dirty="0">
                <a:solidFill>
                  <a:schemeClr val="bg1"/>
                </a:solidFill>
              </a:rPr>
              <a:t>. Have we? </a:t>
            </a:r>
          </a:p>
          <a:p>
            <a:pPr marL="457200" lvl="1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God’s Gracious Acts/Deeds v8-14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God Gives To His People v15-21</a:t>
            </a:r>
          </a:p>
        </p:txBody>
      </p:sp>
    </p:spTree>
    <p:extLst>
      <p:ext uri="{BB962C8B-B14F-4D97-AF65-F5344CB8AC3E}">
        <p14:creationId xmlns:p14="http://schemas.microsoft.com/office/powerpoint/2010/main" val="7586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FACE2C-E439-B2D3-B109-0741BDE60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5D41B5-650E-7927-25DB-140E9B3D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7" y="162266"/>
            <a:ext cx="11567160" cy="905377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YHWH The Great King </a:t>
            </a: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Psm</a:t>
            </a: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145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66CDCB-CE95-BBC3-7F42-9D193791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73761"/>
            <a:ext cx="11567160" cy="53335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God’s Greatness Praised v1-7</a:t>
            </a: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4000" b="1" dirty="0">
                <a:solidFill>
                  <a:schemeClr val="bg1"/>
                </a:solidFill>
              </a:rPr>
              <a:t>God’s Gracious Acts/Deeds [v8-14]</a:t>
            </a:r>
          </a:p>
          <a:p>
            <a:pPr marL="457200" lvl="1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Verses echoing Ex 34 are all throughout OT </a:t>
            </a:r>
            <a:r>
              <a:rPr lang="en-US" sz="3400" b="1" dirty="0">
                <a:solidFill>
                  <a:schemeClr val="bg1"/>
                </a:solidFill>
              </a:rPr>
              <a:t>[Jonah 4:1-4]</a:t>
            </a:r>
            <a:r>
              <a:rPr lang="en-US" sz="3400" dirty="0">
                <a:solidFill>
                  <a:schemeClr val="bg1"/>
                </a:solidFill>
              </a:rPr>
              <a:t>.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God is good to ALL &amp; His Kingdom is eternal. 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He is morally good; He delivers the needy &amp; oppressed. 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He sees us downcast &amp; is willing to lift us up, bless us. </a:t>
            </a:r>
            <a:endParaRPr lang="en-US" sz="34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God Gives To His People v15-21</a:t>
            </a:r>
          </a:p>
        </p:txBody>
      </p:sp>
    </p:spTree>
    <p:extLst>
      <p:ext uri="{BB962C8B-B14F-4D97-AF65-F5344CB8AC3E}">
        <p14:creationId xmlns:p14="http://schemas.microsoft.com/office/powerpoint/2010/main" val="23696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FACE2C-E439-B2D3-B109-0741BDE60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5D41B5-650E-7927-25DB-140E9B3D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7" y="162266"/>
            <a:ext cx="11567160" cy="905377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YHWH The Great King </a:t>
            </a: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Psm</a:t>
            </a: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145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66CDCB-CE95-BBC3-7F42-9D193791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73761"/>
            <a:ext cx="11567160" cy="53335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God’s Greatness Praised v1-7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God’s Gracious Acts/Deeds v8-14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400" b="1" dirty="0">
                <a:solidFill>
                  <a:schemeClr val="bg1"/>
                </a:solidFill>
              </a:rPr>
              <a:t>God Gives To His People [v15-21]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Those who call Him truly in love &amp; fear, He’ll be near! 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Like a good farmer He cares for all His animals. 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May God help us to continually praise His name. </a:t>
            </a:r>
          </a:p>
        </p:txBody>
      </p:sp>
    </p:spTree>
    <p:extLst>
      <p:ext uri="{BB962C8B-B14F-4D97-AF65-F5344CB8AC3E}">
        <p14:creationId xmlns:p14="http://schemas.microsoft.com/office/powerpoint/2010/main" val="101380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FACE2C-E439-B2D3-B109-0741BDE60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5D41B5-650E-7927-25DB-140E9B3D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7" y="162266"/>
            <a:ext cx="11567160" cy="905377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YHWH The Great King </a:t>
            </a: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Psm</a:t>
            </a:r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145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66CDCB-CE95-BBC3-7F42-9D193791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73761"/>
            <a:ext cx="11567160" cy="53335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God’s Greatness Praised v1-7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God’s Gracious Acts/Deeds v8-14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dirty="0">
                <a:solidFill>
                  <a:schemeClr val="bg1"/>
                </a:solidFill>
              </a:rPr>
              <a:t>God Gives To His People v15-21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400" b="1" dirty="0">
                <a:solidFill>
                  <a:schemeClr val="bg1"/>
                </a:solidFill>
              </a:rPr>
              <a:t> King Jesus in Psalm 145? </a:t>
            </a:r>
          </a:p>
          <a:p>
            <a:pPr marL="457200" lvl="1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His prayer in Matthew 6 includes much of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the language here: Kingdom, forgiveness, etc. </a:t>
            </a:r>
          </a:p>
        </p:txBody>
      </p:sp>
    </p:spTree>
    <p:extLst>
      <p:ext uri="{BB962C8B-B14F-4D97-AF65-F5344CB8AC3E}">
        <p14:creationId xmlns:p14="http://schemas.microsoft.com/office/powerpoint/2010/main" val="39010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348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Arial Narrow</vt:lpstr>
      <vt:lpstr>Eras Bold ITC</vt:lpstr>
      <vt:lpstr>Office Theme</vt:lpstr>
      <vt:lpstr>Praise YHWH  The Great King of ALL Psalm 145</vt:lpstr>
      <vt:lpstr>YHWH The Great King Psm 145</vt:lpstr>
      <vt:lpstr>YHWH The Great King Psm 145</vt:lpstr>
      <vt:lpstr>YHWH The Great King Psm 145</vt:lpstr>
      <vt:lpstr>YHWH The Great King Psm 145</vt:lpstr>
      <vt:lpstr>YHWH The Great King Psm 145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Praise YHWH  The Great King of ALL Psalm 145</dc:title>
  <dc:creator>Coulter Wickerham</dc:creator>
  <cp:lastModifiedBy>Jim Lees</cp:lastModifiedBy>
  <cp:revision>6</cp:revision>
  <dcterms:created xsi:type="dcterms:W3CDTF">2024-04-17T21:24:53Z</dcterms:created>
  <dcterms:modified xsi:type="dcterms:W3CDTF">2024-04-18T16:13:40Z</dcterms:modified>
</cp:coreProperties>
</file>